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9"/>
  </p:notesMasterIdLst>
  <p:sldIdLst>
    <p:sldId id="256" r:id="rId5"/>
    <p:sldId id="25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285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3543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6CB2B1-839C-47F3-9A8D-5E772E3EBC10}" v="2708" dt="2024-09-06T07:22:50.594"/>
    <p1510:client id="{F3B47429-F6E4-4AC9-BCB9-A422F3D6BAE9}" v="5" dt="2024-09-06T10:39:28.01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DF6DA"/>
              </a:solidFill>
              <a:prstDash val="solid"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/>
      <a:tcStyle>
        <a:tcBdr/>
        <a:fill>
          <a:solidFill>
            <a:srgbClr val="F6F2E5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BDBBB3"/>
              </a:solidFill>
              <a:prstDash val="solid"/>
              <a:miter lim="400000"/>
            </a:ln>
          </a:top>
          <a:bottom>
            <a:ln w="3175" cap="flat">
              <a:solidFill>
                <a:srgbClr val="BDBBB3"/>
              </a:solidFill>
              <a:prstDash val="solid"/>
              <a:miter lim="400000"/>
            </a:ln>
          </a:bottom>
          <a:insideH>
            <a:ln w="3175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/>
      <a:tcStyle>
        <a:tcBdr/>
        <a:fill>
          <a:solidFill>
            <a:srgbClr val="F9F5E8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/>
      <a:tcStyle>
        <a:tcBdr/>
        <a:fill>
          <a:solidFill>
            <a:srgbClr val="FFFBF1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E9E7DC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rezia Gaviraghi" userId="4c27f589-e9db-4b67-a77a-0452379d7d41" providerId="ADAL" clId="{756CB2B1-839C-47F3-9A8D-5E772E3EBC10}"/>
    <pc:docChg chg="undo redo custSel addSld delSld modSld sldOrd">
      <pc:chgData name="Lucrezia Gaviraghi" userId="4c27f589-e9db-4b67-a77a-0452379d7d41" providerId="ADAL" clId="{756CB2B1-839C-47F3-9A8D-5E772E3EBC10}" dt="2024-09-06T09:38:30.577" v="7509" actId="2696"/>
      <pc:docMkLst>
        <pc:docMk/>
      </pc:docMkLst>
      <pc:sldChg chg="addSp delSp modSp mod modTransition">
        <pc:chgData name="Lucrezia Gaviraghi" userId="4c27f589-e9db-4b67-a77a-0452379d7d41" providerId="ADAL" clId="{756CB2B1-839C-47F3-9A8D-5E772E3EBC10}" dt="2024-09-04T08:40:20.587" v="805"/>
        <pc:sldMkLst>
          <pc:docMk/>
          <pc:sldMk cId="0" sldId="256"/>
        </pc:sldMkLst>
        <pc:spChg chg="mod">
          <ac:chgData name="Lucrezia Gaviraghi" userId="4c27f589-e9db-4b67-a77a-0452379d7d41" providerId="ADAL" clId="{756CB2B1-839C-47F3-9A8D-5E772E3EBC10}" dt="2024-09-04T08:40:20.587" v="805"/>
          <ac:spMkLst>
            <pc:docMk/>
            <pc:sldMk cId="0" sldId="256"/>
            <ac:spMk id="125" creationId="{00000000-0000-0000-0000-000000000000}"/>
          </ac:spMkLst>
        </pc:spChg>
        <pc:spChg chg="mod">
          <ac:chgData name="Lucrezia Gaviraghi" userId="4c27f589-e9db-4b67-a77a-0452379d7d41" providerId="ADAL" clId="{756CB2B1-839C-47F3-9A8D-5E772E3EBC10}" dt="2024-09-04T08:40:20.587" v="805"/>
          <ac:spMkLst>
            <pc:docMk/>
            <pc:sldMk cId="0" sldId="256"/>
            <ac:spMk id="126" creationId="{00000000-0000-0000-0000-000000000000}"/>
          </ac:spMkLst>
        </pc:spChg>
        <pc:grpChg chg="add del">
          <ac:chgData name="Lucrezia Gaviraghi" userId="4c27f589-e9db-4b67-a77a-0452379d7d41" providerId="ADAL" clId="{756CB2B1-839C-47F3-9A8D-5E772E3EBC10}" dt="2024-09-04T08:11:30.660" v="40" actId="478"/>
          <ac:grpSpMkLst>
            <pc:docMk/>
            <pc:sldMk cId="0" sldId="256"/>
            <ac:grpSpMk id="130" creationId="{00000000-0000-0000-0000-000000000000}"/>
          </ac:grpSpMkLst>
        </pc:grpChg>
        <pc:picChg chg="add del mod">
          <ac:chgData name="Lucrezia Gaviraghi" userId="4c27f589-e9db-4b67-a77a-0452379d7d41" providerId="ADAL" clId="{756CB2B1-839C-47F3-9A8D-5E772E3EBC10}" dt="2024-09-04T08:06:39.003" v="14" actId="478"/>
          <ac:picMkLst>
            <pc:docMk/>
            <pc:sldMk cId="0" sldId="256"/>
            <ac:picMk id="3" creationId="{E0EDFA10-09B2-2907-E9EC-54B658D250F3}"/>
          </ac:picMkLst>
        </pc:picChg>
        <pc:picChg chg="add del mod">
          <ac:chgData name="Lucrezia Gaviraghi" userId="4c27f589-e9db-4b67-a77a-0452379d7d41" providerId="ADAL" clId="{756CB2B1-839C-47F3-9A8D-5E772E3EBC10}" dt="2024-09-04T08:08:59.293" v="23" actId="478"/>
          <ac:picMkLst>
            <pc:docMk/>
            <pc:sldMk cId="0" sldId="256"/>
            <ac:picMk id="5" creationId="{DA44EDAB-FCE0-B656-01E3-EF376DFCA931}"/>
          </ac:picMkLst>
        </pc:picChg>
        <pc:picChg chg="add del mod">
          <ac:chgData name="Lucrezia Gaviraghi" userId="4c27f589-e9db-4b67-a77a-0452379d7d41" providerId="ADAL" clId="{756CB2B1-839C-47F3-9A8D-5E772E3EBC10}" dt="2024-09-04T08:10:31.370" v="33" actId="478"/>
          <ac:picMkLst>
            <pc:docMk/>
            <pc:sldMk cId="0" sldId="256"/>
            <ac:picMk id="7" creationId="{B280BFA4-2207-DB01-9668-D59B03089249}"/>
          </ac:picMkLst>
        </pc:picChg>
        <pc:picChg chg="add mod">
          <ac:chgData name="Lucrezia Gaviraghi" userId="4c27f589-e9db-4b67-a77a-0452379d7d41" providerId="ADAL" clId="{756CB2B1-839C-47F3-9A8D-5E772E3EBC10}" dt="2024-09-04T08:11:40.209" v="111" actId="1038"/>
          <ac:picMkLst>
            <pc:docMk/>
            <pc:sldMk cId="0" sldId="256"/>
            <ac:picMk id="9" creationId="{A0C258A0-582C-2AAF-2A11-101E4AC7D93E}"/>
          </ac:picMkLst>
        </pc:picChg>
      </pc:sldChg>
      <pc:sldChg chg="addSp delSp modSp mod modTransition">
        <pc:chgData name="Lucrezia Gaviraghi" userId="4c27f589-e9db-4b67-a77a-0452379d7d41" providerId="ADAL" clId="{756CB2B1-839C-47F3-9A8D-5E772E3EBC10}" dt="2024-09-04T08:40:20.587" v="805"/>
        <pc:sldMkLst>
          <pc:docMk/>
          <pc:sldMk cId="0" sldId="257"/>
        </pc:sldMkLst>
        <pc:spChg chg="mod">
          <ac:chgData name="Lucrezia Gaviraghi" userId="4c27f589-e9db-4b67-a77a-0452379d7d41" providerId="ADAL" clId="{756CB2B1-839C-47F3-9A8D-5E772E3EBC10}" dt="2024-09-04T08:19:34.011" v="292" actId="1036"/>
          <ac:spMkLst>
            <pc:docMk/>
            <pc:sldMk cId="0" sldId="257"/>
            <ac:spMk id="134" creationId="{00000000-0000-0000-0000-000000000000}"/>
          </ac:spMkLst>
        </pc:spChg>
        <pc:grpChg chg="del">
          <ac:chgData name="Lucrezia Gaviraghi" userId="4c27f589-e9db-4b67-a77a-0452379d7d41" providerId="ADAL" clId="{756CB2B1-839C-47F3-9A8D-5E772E3EBC10}" dt="2024-09-04T08:12:21.158" v="116" actId="478"/>
          <ac:grpSpMkLst>
            <pc:docMk/>
            <pc:sldMk cId="0" sldId="257"/>
            <ac:grpSpMk id="138" creationId="{00000000-0000-0000-0000-000000000000}"/>
          </ac:grpSpMkLst>
        </pc:grpChg>
        <pc:picChg chg="add del mod modCrop">
          <ac:chgData name="Lucrezia Gaviraghi" userId="4c27f589-e9db-4b67-a77a-0452379d7d41" providerId="ADAL" clId="{756CB2B1-839C-47F3-9A8D-5E772E3EBC10}" dt="2024-09-04T08:15:15.381" v="223" actId="478"/>
          <ac:picMkLst>
            <pc:docMk/>
            <pc:sldMk cId="0" sldId="257"/>
            <ac:picMk id="3" creationId="{C9765C7B-FF9B-F8D2-6D5A-6553DBFBF91E}"/>
          </ac:picMkLst>
        </pc:picChg>
        <pc:picChg chg="add mod modCrop">
          <ac:chgData name="Lucrezia Gaviraghi" userId="4c27f589-e9db-4b67-a77a-0452379d7d41" providerId="ADAL" clId="{756CB2B1-839C-47F3-9A8D-5E772E3EBC10}" dt="2024-09-04T08:19:23.605" v="282" actId="1036"/>
          <ac:picMkLst>
            <pc:docMk/>
            <pc:sldMk cId="0" sldId="257"/>
            <ac:picMk id="5" creationId="{38C3361E-1DCB-B239-83F1-54B3168A2FC0}"/>
          </ac:picMkLst>
        </pc:picChg>
      </pc:sldChg>
      <pc:sldChg chg="addSp delSp modSp mod">
        <pc:chgData name="Lucrezia Gaviraghi" userId="4c27f589-e9db-4b67-a77a-0452379d7d41" providerId="ADAL" clId="{756CB2B1-839C-47F3-9A8D-5E772E3EBC10}" dt="2024-09-04T08:40:20.587" v="805"/>
        <pc:sldMkLst>
          <pc:docMk/>
          <pc:sldMk cId="0" sldId="258"/>
        </pc:sldMkLst>
        <pc:spChg chg="add del mod">
          <ac:chgData name="Lucrezia Gaviraghi" userId="4c27f589-e9db-4b67-a77a-0452379d7d41" providerId="ADAL" clId="{756CB2B1-839C-47F3-9A8D-5E772E3EBC10}" dt="2024-09-04T08:20:28.405" v="297" actId="478"/>
          <ac:spMkLst>
            <pc:docMk/>
            <pc:sldMk cId="0" sldId="258"/>
            <ac:spMk id="3" creationId="{C8C42B99-44F0-4FF6-C35B-969FAFF99585}"/>
          </ac:spMkLst>
        </pc:spChg>
        <pc:spChg chg="mod">
          <ac:chgData name="Lucrezia Gaviraghi" userId="4c27f589-e9db-4b67-a77a-0452379d7d41" providerId="ADAL" clId="{756CB2B1-839C-47F3-9A8D-5E772E3EBC10}" dt="2024-09-04T08:40:20.587" v="805"/>
          <ac:spMkLst>
            <pc:docMk/>
            <pc:sldMk cId="0" sldId="258"/>
            <ac:spMk id="141" creationId="{00000000-0000-0000-0000-000000000000}"/>
          </ac:spMkLst>
        </pc:spChg>
        <pc:picChg chg="add mod">
          <ac:chgData name="Lucrezia Gaviraghi" userId="4c27f589-e9db-4b67-a77a-0452379d7d41" providerId="ADAL" clId="{756CB2B1-839C-47F3-9A8D-5E772E3EBC10}" dt="2024-09-04T08:20:51.986" v="300" actId="1076"/>
          <ac:picMkLst>
            <pc:docMk/>
            <pc:sldMk cId="0" sldId="258"/>
            <ac:picMk id="4" creationId="{B3D4D39F-D24B-8628-FFB1-B22646A22FE8}"/>
          </ac:picMkLst>
        </pc:picChg>
        <pc:picChg chg="del">
          <ac:chgData name="Lucrezia Gaviraghi" userId="4c27f589-e9db-4b67-a77a-0452379d7d41" providerId="ADAL" clId="{756CB2B1-839C-47F3-9A8D-5E772E3EBC10}" dt="2024-09-04T08:20:00.981" v="293" actId="478"/>
          <ac:picMkLst>
            <pc:docMk/>
            <pc:sldMk cId="0" sldId="258"/>
            <ac:picMk id="140" creationId="{00000000-0000-0000-0000-000000000000}"/>
          </ac:picMkLst>
        </pc:picChg>
      </pc:sldChg>
      <pc:sldChg chg="addSp delSp modSp mod">
        <pc:chgData name="Lucrezia Gaviraghi" userId="4c27f589-e9db-4b67-a77a-0452379d7d41" providerId="ADAL" clId="{756CB2B1-839C-47F3-9A8D-5E772E3EBC10}" dt="2024-09-05T11:38:15.141" v="5963" actId="1037"/>
        <pc:sldMkLst>
          <pc:docMk/>
          <pc:sldMk cId="0" sldId="259"/>
        </pc:sldMkLst>
        <pc:spChg chg="add del mod">
          <ac:chgData name="Lucrezia Gaviraghi" userId="4c27f589-e9db-4b67-a77a-0452379d7d41" providerId="ADAL" clId="{756CB2B1-839C-47F3-9A8D-5E772E3EBC10}" dt="2024-09-04T08:23:28.605" v="335" actId="478"/>
          <ac:spMkLst>
            <pc:docMk/>
            <pc:sldMk cId="0" sldId="259"/>
            <ac:spMk id="3" creationId="{27A0ECDD-E0DF-3BA9-B41F-EB14A6D581BE}"/>
          </ac:spMkLst>
        </pc:spChg>
        <pc:spChg chg="mod">
          <ac:chgData name="Lucrezia Gaviraghi" userId="4c27f589-e9db-4b67-a77a-0452379d7d41" providerId="ADAL" clId="{756CB2B1-839C-47F3-9A8D-5E772E3EBC10}" dt="2024-09-04T08:42:50.534" v="815" actId="1076"/>
          <ac:spMkLst>
            <pc:docMk/>
            <pc:sldMk cId="0" sldId="259"/>
            <ac:spMk id="144" creationId="{00000000-0000-0000-0000-000000000000}"/>
          </ac:spMkLst>
        </pc:spChg>
        <pc:spChg chg="mod">
          <ac:chgData name="Lucrezia Gaviraghi" userId="4c27f589-e9db-4b67-a77a-0452379d7d41" providerId="ADAL" clId="{756CB2B1-839C-47F3-9A8D-5E772E3EBC10}" dt="2024-09-05T11:38:15.141" v="5963" actId="1037"/>
          <ac:spMkLst>
            <pc:docMk/>
            <pc:sldMk cId="0" sldId="259"/>
            <ac:spMk id="145" creationId="{00000000-0000-0000-0000-000000000000}"/>
          </ac:spMkLst>
        </pc:spChg>
        <pc:picChg chg="add mod">
          <ac:chgData name="Lucrezia Gaviraghi" userId="4c27f589-e9db-4b67-a77a-0452379d7d41" providerId="ADAL" clId="{756CB2B1-839C-47F3-9A8D-5E772E3EBC10}" dt="2024-09-04T08:23:23.730" v="334"/>
          <ac:picMkLst>
            <pc:docMk/>
            <pc:sldMk cId="0" sldId="259"/>
            <ac:picMk id="4" creationId="{18313386-9C49-A2C6-06E2-EC195237784C}"/>
          </ac:picMkLst>
        </pc:picChg>
        <pc:picChg chg="del">
          <ac:chgData name="Lucrezia Gaviraghi" userId="4c27f589-e9db-4b67-a77a-0452379d7d41" providerId="ADAL" clId="{756CB2B1-839C-47F3-9A8D-5E772E3EBC10}" dt="2024-09-04T08:23:23.324" v="333" actId="478"/>
          <ac:picMkLst>
            <pc:docMk/>
            <pc:sldMk cId="0" sldId="259"/>
            <ac:picMk id="143" creationId="{00000000-0000-0000-0000-000000000000}"/>
          </ac:picMkLst>
        </pc:picChg>
      </pc:sldChg>
      <pc:sldChg chg="addSp delSp modSp mod">
        <pc:chgData name="Lucrezia Gaviraghi" userId="4c27f589-e9db-4b67-a77a-0452379d7d41" providerId="ADAL" clId="{756CB2B1-839C-47F3-9A8D-5E772E3EBC10}" dt="2024-09-05T11:38:42.283" v="5993" actId="1037"/>
        <pc:sldMkLst>
          <pc:docMk/>
          <pc:sldMk cId="0" sldId="260"/>
        </pc:sldMkLst>
        <pc:spChg chg="add del mod">
          <ac:chgData name="Lucrezia Gaviraghi" userId="4c27f589-e9db-4b67-a77a-0452379d7d41" providerId="ADAL" clId="{756CB2B1-839C-47F3-9A8D-5E772E3EBC10}" dt="2024-09-04T08:24:09.109" v="340" actId="478"/>
          <ac:spMkLst>
            <pc:docMk/>
            <pc:sldMk cId="0" sldId="260"/>
            <ac:spMk id="3" creationId="{57DE5E90-E767-28E2-2262-131F40B51C82}"/>
          </ac:spMkLst>
        </pc:spChg>
        <pc:spChg chg="add del mod">
          <ac:chgData name="Lucrezia Gaviraghi" userId="4c27f589-e9db-4b67-a77a-0452379d7d41" providerId="ADAL" clId="{756CB2B1-839C-47F3-9A8D-5E772E3EBC10}" dt="2024-09-04T08:44:20.200" v="861" actId="478"/>
          <ac:spMkLst>
            <pc:docMk/>
            <pc:sldMk cId="0" sldId="260"/>
            <ac:spMk id="6" creationId="{353B44EF-8240-0FD6-1F1A-CDE945BC10EF}"/>
          </ac:spMkLst>
        </pc:spChg>
        <pc:spChg chg="add mod">
          <ac:chgData name="Lucrezia Gaviraghi" userId="4c27f589-e9db-4b67-a77a-0452379d7d41" providerId="ADAL" clId="{756CB2B1-839C-47F3-9A8D-5E772E3EBC10}" dt="2024-09-05T11:38:42.283" v="5993" actId="1037"/>
          <ac:spMkLst>
            <pc:docMk/>
            <pc:sldMk cId="0" sldId="260"/>
            <ac:spMk id="7" creationId="{C900540F-66AA-6F3E-DC79-F2F3CF6DD0B0}"/>
          </ac:spMkLst>
        </pc:spChg>
        <pc:spChg chg="mod">
          <ac:chgData name="Lucrezia Gaviraghi" userId="4c27f589-e9db-4b67-a77a-0452379d7d41" providerId="ADAL" clId="{756CB2B1-839C-47F3-9A8D-5E772E3EBC10}" dt="2024-09-04T09:01:07.614" v="1046" actId="1076"/>
          <ac:spMkLst>
            <pc:docMk/>
            <pc:sldMk cId="0" sldId="260"/>
            <ac:spMk id="148" creationId="{00000000-0000-0000-0000-000000000000}"/>
          </ac:spMkLst>
        </pc:spChg>
        <pc:spChg chg="del mod">
          <ac:chgData name="Lucrezia Gaviraghi" userId="4c27f589-e9db-4b67-a77a-0452379d7d41" providerId="ADAL" clId="{756CB2B1-839C-47F3-9A8D-5E772E3EBC10}" dt="2024-09-04T08:43:53.931" v="816" actId="478"/>
          <ac:spMkLst>
            <pc:docMk/>
            <pc:sldMk cId="0" sldId="260"/>
            <ac:spMk id="149" creationId="{00000000-0000-0000-0000-000000000000}"/>
          </ac:spMkLst>
        </pc:spChg>
        <pc:picChg chg="add mod">
          <ac:chgData name="Lucrezia Gaviraghi" userId="4c27f589-e9db-4b67-a77a-0452379d7d41" providerId="ADAL" clId="{756CB2B1-839C-47F3-9A8D-5E772E3EBC10}" dt="2024-09-04T08:24:57.642" v="423" actId="1038"/>
          <ac:picMkLst>
            <pc:docMk/>
            <pc:sldMk cId="0" sldId="260"/>
            <ac:picMk id="4" creationId="{E63731D8-1686-6E11-2109-6954F780B6F0}"/>
          </ac:picMkLst>
        </pc:picChg>
        <pc:picChg chg="del">
          <ac:chgData name="Lucrezia Gaviraghi" userId="4c27f589-e9db-4b67-a77a-0452379d7d41" providerId="ADAL" clId="{756CB2B1-839C-47F3-9A8D-5E772E3EBC10}" dt="2024-09-04T08:24:04.841" v="338" actId="478"/>
          <ac:picMkLst>
            <pc:docMk/>
            <pc:sldMk cId="0" sldId="260"/>
            <ac:picMk id="147" creationId="{00000000-0000-0000-0000-000000000000}"/>
          </ac:picMkLst>
        </pc:picChg>
      </pc:sldChg>
      <pc:sldChg chg="addSp delSp modSp mod">
        <pc:chgData name="Lucrezia Gaviraghi" userId="4c27f589-e9db-4b67-a77a-0452379d7d41" providerId="ADAL" clId="{756CB2B1-839C-47F3-9A8D-5E772E3EBC10}" dt="2024-09-06T09:37:34.797" v="7503" actId="20577"/>
        <pc:sldMkLst>
          <pc:docMk/>
          <pc:sldMk cId="0" sldId="261"/>
        </pc:sldMkLst>
        <pc:spChg chg="add del mod">
          <ac:chgData name="Lucrezia Gaviraghi" userId="4c27f589-e9db-4b67-a77a-0452379d7d41" providerId="ADAL" clId="{756CB2B1-839C-47F3-9A8D-5E772E3EBC10}" dt="2024-09-04T08:26:48.040" v="433" actId="478"/>
          <ac:spMkLst>
            <pc:docMk/>
            <pc:sldMk cId="0" sldId="261"/>
            <ac:spMk id="3" creationId="{90FFC4B5-0AE9-51E9-AA2E-E50CAC40B0A8}"/>
          </ac:spMkLst>
        </pc:spChg>
        <pc:spChg chg="add del mod">
          <ac:chgData name="Lucrezia Gaviraghi" userId="4c27f589-e9db-4b67-a77a-0452379d7d41" providerId="ADAL" clId="{756CB2B1-839C-47F3-9A8D-5E772E3EBC10}" dt="2024-09-05T11:06:29.458" v="4951" actId="478"/>
          <ac:spMkLst>
            <pc:docMk/>
            <pc:sldMk cId="0" sldId="261"/>
            <ac:spMk id="3" creationId="{B23D642C-834D-A0B1-029E-83111258F819}"/>
          </ac:spMkLst>
        </pc:spChg>
        <pc:spChg chg="add mod">
          <ac:chgData name="Lucrezia Gaviraghi" userId="4c27f589-e9db-4b67-a77a-0452379d7d41" providerId="ADAL" clId="{756CB2B1-839C-47F3-9A8D-5E772E3EBC10}" dt="2024-09-06T09:37:34.797" v="7503" actId="20577"/>
          <ac:spMkLst>
            <pc:docMk/>
            <pc:sldMk cId="0" sldId="261"/>
            <ac:spMk id="5" creationId="{FDD7ECB7-CDE1-FD54-BFAD-A0924609E9B0}"/>
          </ac:spMkLst>
        </pc:spChg>
        <pc:spChg chg="add mod">
          <ac:chgData name="Lucrezia Gaviraghi" userId="4c27f589-e9db-4b67-a77a-0452379d7d41" providerId="ADAL" clId="{756CB2B1-839C-47F3-9A8D-5E772E3EBC10}" dt="2024-09-05T11:39:04.114" v="6012" actId="1035"/>
          <ac:spMkLst>
            <pc:docMk/>
            <pc:sldMk cId="0" sldId="261"/>
            <ac:spMk id="6" creationId="{16C9DCDA-134D-F356-05A6-F6C1C7721282}"/>
          </ac:spMkLst>
        </pc:spChg>
        <pc:spChg chg="add del mod">
          <ac:chgData name="Lucrezia Gaviraghi" userId="4c27f589-e9db-4b67-a77a-0452379d7d41" providerId="ADAL" clId="{756CB2B1-839C-47F3-9A8D-5E772E3EBC10}" dt="2024-09-04T08:33:08.164" v="687" actId="478"/>
          <ac:spMkLst>
            <pc:docMk/>
            <pc:sldMk cId="0" sldId="261"/>
            <ac:spMk id="7" creationId="{0D1E6059-1A7B-4F42-000A-EB81B086EB07}"/>
          </ac:spMkLst>
        </pc:spChg>
        <pc:spChg chg="del mod">
          <ac:chgData name="Lucrezia Gaviraghi" userId="4c27f589-e9db-4b67-a77a-0452379d7d41" providerId="ADAL" clId="{756CB2B1-839C-47F3-9A8D-5E772E3EBC10}" dt="2024-09-04T08:33:03.350" v="686" actId="478"/>
          <ac:spMkLst>
            <pc:docMk/>
            <pc:sldMk cId="0" sldId="261"/>
            <ac:spMk id="152" creationId="{00000000-0000-0000-0000-000000000000}"/>
          </ac:spMkLst>
        </pc:spChg>
        <pc:spChg chg="del mod">
          <ac:chgData name="Lucrezia Gaviraghi" userId="4c27f589-e9db-4b67-a77a-0452379d7d41" providerId="ADAL" clId="{756CB2B1-839C-47F3-9A8D-5E772E3EBC10}" dt="2024-09-05T11:06:27.067" v="4950" actId="478"/>
          <ac:spMkLst>
            <pc:docMk/>
            <pc:sldMk cId="0" sldId="261"/>
            <ac:spMk id="153" creationId="{00000000-0000-0000-0000-000000000000}"/>
          </ac:spMkLst>
        </pc:spChg>
        <pc:picChg chg="add mod">
          <ac:chgData name="Lucrezia Gaviraghi" userId="4c27f589-e9db-4b67-a77a-0452379d7d41" providerId="ADAL" clId="{756CB2B1-839C-47F3-9A8D-5E772E3EBC10}" dt="2024-09-04T08:26:44.742" v="432"/>
          <ac:picMkLst>
            <pc:docMk/>
            <pc:sldMk cId="0" sldId="261"/>
            <ac:picMk id="4" creationId="{37974CCE-3308-F359-CA99-D12AE248C2F7}"/>
          </ac:picMkLst>
        </pc:picChg>
        <pc:picChg chg="del">
          <ac:chgData name="Lucrezia Gaviraghi" userId="4c27f589-e9db-4b67-a77a-0452379d7d41" providerId="ADAL" clId="{756CB2B1-839C-47F3-9A8D-5E772E3EBC10}" dt="2024-09-04T08:26:41.585" v="431" actId="478"/>
          <ac:picMkLst>
            <pc:docMk/>
            <pc:sldMk cId="0" sldId="261"/>
            <ac:picMk id="151" creationId="{00000000-0000-0000-0000-000000000000}"/>
          </ac:picMkLst>
        </pc:picChg>
      </pc:sldChg>
      <pc:sldChg chg="addSp delSp modSp mod">
        <pc:chgData name="Lucrezia Gaviraghi" userId="4c27f589-e9db-4b67-a77a-0452379d7d41" providerId="ADAL" clId="{756CB2B1-839C-47F3-9A8D-5E772E3EBC10}" dt="2024-09-04T09:02:37.322" v="1059" actId="1036"/>
        <pc:sldMkLst>
          <pc:docMk/>
          <pc:sldMk cId="0" sldId="264"/>
        </pc:sldMkLst>
        <pc:spChg chg="add del mod">
          <ac:chgData name="Lucrezia Gaviraghi" userId="4c27f589-e9db-4b67-a77a-0452379d7d41" providerId="ADAL" clId="{756CB2B1-839C-47F3-9A8D-5E772E3EBC10}" dt="2024-09-04T08:46:09.895" v="872" actId="478"/>
          <ac:spMkLst>
            <pc:docMk/>
            <pc:sldMk cId="0" sldId="264"/>
            <ac:spMk id="3" creationId="{1D8A9DE8-5C79-A232-710C-556B1440DCAA}"/>
          </ac:spMkLst>
        </pc:spChg>
        <pc:spChg chg="mod">
          <ac:chgData name="Lucrezia Gaviraghi" userId="4c27f589-e9db-4b67-a77a-0452379d7d41" providerId="ADAL" clId="{756CB2B1-839C-47F3-9A8D-5E772E3EBC10}" dt="2024-09-04T09:02:37.322" v="1059" actId="1036"/>
          <ac:spMkLst>
            <pc:docMk/>
            <pc:sldMk cId="0" sldId="264"/>
            <ac:spMk id="160" creationId="{00000000-0000-0000-0000-000000000000}"/>
          </ac:spMkLst>
        </pc:spChg>
        <pc:picChg chg="add mod">
          <ac:chgData name="Lucrezia Gaviraghi" userId="4c27f589-e9db-4b67-a77a-0452379d7d41" providerId="ADAL" clId="{756CB2B1-839C-47F3-9A8D-5E772E3EBC10}" dt="2024-09-04T08:46:08.082" v="870" actId="1076"/>
          <ac:picMkLst>
            <pc:docMk/>
            <pc:sldMk cId="0" sldId="264"/>
            <ac:picMk id="4" creationId="{84A1E7E1-AC03-5E1B-2D1D-28D8F6F62345}"/>
          </ac:picMkLst>
        </pc:picChg>
        <pc:picChg chg="del">
          <ac:chgData name="Lucrezia Gaviraghi" userId="4c27f589-e9db-4b67-a77a-0452379d7d41" providerId="ADAL" clId="{756CB2B1-839C-47F3-9A8D-5E772E3EBC10}" dt="2024-09-04T08:45:57.737" v="866" actId="478"/>
          <ac:picMkLst>
            <pc:docMk/>
            <pc:sldMk cId="0" sldId="264"/>
            <ac:picMk id="159" creationId="{00000000-0000-0000-0000-000000000000}"/>
          </ac:picMkLst>
        </pc:picChg>
      </pc:sldChg>
      <pc:sldChg chg="addSp delSp modSp mod">
        <pc:chgData name="Lucrezia Gaviraghi" userId="4c27f589-e9db-4b67-a77a-0452379d7d41" providerId="ADAL" clId="{756CB2B1-839C-47F3-9A8D-5E772E3EBC10}" dt="2024-09-04T09:02:51.573" v="1061" actId="1076"/>
        <pc:sldMkLst>
          <pc:docMk/>
          <pc:sldMk cId="0" sldId="265"/>
        </pc:sldMkLst>
        <pc:spChg chg="add del mod">
          <ac:chgData name="Lucrezia Gaviraghi" userId="4c27f589-e9db-4b67-a77a-0452379d7d41" providerId="ADAL" clId="{756CB2B1-839C-47F3-9A8D-5E772E3EBC10}" dt="2024-09-04T08:48:24.094" v="893" actId="478"/>
          <ac:spMkLst>
            <pc:docMk/>
            <pc:sldMk cId="0" sldId="265"/>
            <ac:spMk id="3" creationId="{34EF51C9-E224-61FF-7439-08775FEB4580}"/>
          </ac:spMkLst>
        </pc:spChg>
        <pc:spChg chg="mod">
          <ac:chgData name="Lucrezia Gaviraghi" userId="4c27f589-e9db-4b67-a77a-0452379d7d41" providerId="ADAL" clId="{756CB2B1-839C-47F3-9A8D-5E772E3EBC10}" dt="2024-09-04T09:02:51.573" v="1061" actId="1076"/>
          <ac:spMkLst>
            <pc:docMk/>
            <pc:sldMk cId="0" sldId="265"/>
            <ac:spMk id="163" creationId="{00000000-0000-0000-0000-000000000000}"/>
          </ac:spMkLst>
        </pc:spChg>
        <pc:picChg chg="add mod">
          <ac:chgData name="Lucrezia Gaviraghi" userId="4c27f589-e9db-4b67-a77a-0452379d7d41" providerId="ADAL" clId="{756CB2B1-839C-47F3-9A8D-5E772E3EBC10}" dt="2024-09-04T08:48:24.609" v="894"/>
          <ac:picMkLst>
            <pc:docMk/>
            <pc:sldMk cId="0" sldId="265"/>
            <ac:picMk id="4" creationId="{BC19B6D7-8A26-A88B-D9CF-A3123C580CC4}"/>
          </ac:picMkLst>
        </pc:picChg>
        <pc:picChg chg="del">
          <ac:chgData name="Lucrezia Gaviraghi" userId="4c27f589-e9db-4b67-a77a-0452379d7d41" providerId="ADAL" clId="{756CB2B1-839C-47F3-9A8D-5E772E3EBC10}" dt="2024-09-04T08:48:16.109" v="892" actId="478"/>
          <ac:picMkLst>
            <pc:docMk/>
            <pc:sldMk cId="0" sldId="265"/>
            <ac:picMk id="162" creationId="{00000000-0000-0000-0000-000000000000}"/>
          </ac:picMkLst>
        </pc:picChg>
      </pc:sldChg>
      <pc:sldChg chg="addSp delSp modSp mod">
        <pc:chgData name="Lucrezia Gaviraghi" userId="4c27f589-e9db-4b67-a77a-0452379d7d41" providerId="ADAL" clId="{756CB2B1-839C-47F3-9A8D-5E772E3EBC10}" dt="2024-09-05T11:39:23.115" v="6029" actId="1036"/>
        <pc:sldMkLst>
          <pc:docMk/>
          <pc:sldMk cId="0" sldId="266"/>
        </pc:sldMkLst>
        <pc:spChg chg="add del mod">
          <ac:chgData name="Lucrezia Gaviraghi" userId="4c27f589-e9db-4b67-a77a-0452379d7d41" providerId="ADAL" clId="{756CB2B1-839C-47F3-9A8D-5E772E3EBC10}" dt="2024-09-04T08:51:46.618" v="940" actId="478"/>
          <ac:spMkLst>
            <pc:docMk/>
            <pc:sldMk cId="0" sldId="266"/>
            <ac:spMk id="3" creationId="{F7319242-D001-3D35-98B7-8B5776C662C5}"/>
          </ac:spMkLst>
        </pc:spChg>
        <pc:spChg chg="mod">
          <ac:chgData name="Lucrezia Gaviraghi" userId="4c27f589-e9db-4b67-a77a-0452379d7d41" providerId="ADAL" clId="{756CB2B1-839C-47F3-9A8D-5E772E3EBC10}" dt="2024-09-04T09:03:16.591" v="1064" actId="1076"/>
          <ac:spMkLst>
            <pc:docMk/>
            <pc:sldMk cId="0" sldId="266"/>
            <ac:spMk id="166" creationId="{00000000-0000-0000-0000-000000000000}"/>
          </ac:spMkLst>
        </pc:spChg>
        <pc:spChg chg="mod">
          <ac:chgData name="Lucrezia Gaviraghi" userId="4c27f589-e9db-4b67-a77a-0452379d7d41" providerId="ADAL" clId="{756CB2B1-839C-47F3-9A8D-5E772E3EBC10}" dt="2024-09-05T11:39:23.115" v="6029" actId="1036"/>
          <ac:spMkLst>
            <pc:docMk/>
            <pc:sldMk cId="0" sldId="266"/>
            <ac:spMk id="167" creationId="{00000000-0000-0000-0000-000000000000}"/>
          </ac:spMkLst>
        </pc:spChg>
        <pc:picChg chg="add mod">
          <ac:chgData name="Lucrezia Gaviraghi" userId="4c27f589-e9db-4b67-a77a-0452379d7d41" providerId="ADAL" clId="{756CB2B1-839C-47F3-9A8D-5E772E3EBC10}" dt="2024-09-04T08:51:43.492" v="939"/>
          <ac:picMkLst>
            <pc:docMk/>
            <pc:sldMk cId="0" sldId="266"/>
            <ac:picMk id="4" creationId="{8CB091F6-C00B-93A1-125F-0EA4647D6B60}"/>
          </ac:picMkLst>
        </pc:picChg>
        <pc:picChg chg="del">
          <ac:chgData name="Lucrezia Gaviraghi" userId="4c27f589-e9db-4b67-a77a-0452379d7d41" providerId="ADAL" clId="{756CB2B1-839C-47F3-9A8D-5E772E3EBC10}" dt="2024-09-04T08:51:41.430" v="938" actId="478"/>
          <ac:picMkLst>
            <pc:docMk/>
            <pc:sldMk cId="0" sldId="266"/>
            <ac:picMk id="165" creationId="{00000000-0000-0000-0000-000000000000}"/>
          </ac:picMkLst>
        </pc:picChg>
      </pc:sldChg>
      <pc:sldChg chg="addSp delSp modSp mod">
        <pc:chgData name="Lucrezia Gaviraghi" userId="4c27f589-e9db-4b67-a77a-0452379d7d41" providerId="ADAL" clId="{756CB2B1-839C-47F3-9A8D-5E772E3EBC10}" dt="2024-09-05T11:39:37.287" v="6053" actId="1037"/>
        <pc:sldMkLst>
          <pc:docMk/>
          <pc:sldMk cId="0" sldId="267"/>
        </pc:sldMkLst>
        <pc:spChg chg="add del mod">
          <ac:chgData name="Lucrezia Gaviraghi" userId="4c27f589-e9db-4b67-a77a-0452379d7d41" providerId="ADAL" clId="{756CB2B1-839C-47F3-9A8D-5E772E3EBC10}" dt="2024-09-04T08:52:42.808" v="953" actId="478"/>
          <ac:spMkLst>
            <pc:docMk/>
            <pc:sldMk cId="0" sldId="267"/>
            <ac:spMk id="3" creationId="{51A29B6D-2C48-760C-5C23-FC9302BFA9E0}"/>
          </ac:spMkLst>
        </pc:spChg>
        <pc:spChg chg="add del mod">
          <ac:chgData name="Lucrezia Gaviraghi" userId="4c27f589-e9db-4b67-a77a-0452379d7d41" providerId="ADAL" clId="{756CB2B1-839C-47F3-9A8D-5E772E3EBC10}" dt="2024-09-04T08:53:03.749" v="957" actId="478"/>
          <ac:spMkLst>
            <pc:docMk/>
            <pc:sldMk cId="0" sldId="267"/>
            <ac:spMk id="6" creationId="{F1258A9B-31B2-C5E4-372D-61129F6F8907}"/>
          </ac:spMkLst>
        </pc:spChg>
        <pc:spChg chg="add del mod">
          <ac:chgData name="Lucrezia Gaviraghi" userId="4c27f589-e9db-4b67-a77a-0452379d7d41" providerId="ADAL" clId="{756CB2B1-839C-47F3-9A8D-5E772E3EBC10}" dt="2024-09-04T08:53:02.264" v="956" actId="478"/>
          <ac:spMkLst>
            <pc:docMk/>
            <pc:sldMk cId="0" sldId="267"/>
            <ac:spMk id="7" creationId="{8FE89D1C-C5F0-453C-E438-945B53C55E05}"/>
          </ac:spMkLst>
        </pc:spChg>
        <pc:spChg chg="add mod">
          <ac:chgData name="Lucrezia Gaviraghi" userId="4c27f589-e9db-4b67-a77a-0452379d7d41" providerId="ADAL" clId="{756CB2B1-839C-47F3-9A8D-5E772E3EBC10}" dt="2024-09-05T11:39:37.287" v="6053" actId="1037"/>
          <ac:spMkLst>
            <pc:docMk/>
            <pc:sldMk cId="0" sldId="267"/>
            <ac:spMk id="8" creationId="{548BE7CF-6D99-A6BB-BAAA-76CD4238C223}"/>
          </ac:spMkLst>
        </pc:spChg>
        <pc:spChg chg="mod">
          <ac:chgData name="Lucrezia Gaviraghi" userId="4c27f589-e9db-4b67-a77a-0452379d7d41" providerId="ADAL" clId="{756CB2B1-839C-47F3-9A8D-5E772E3EBC10}" dt="2024-09-04T08:53:43.535" v="1001" actId="1076"/>
          <ac:spMkLst>
            <pc:docMk/>
            <pc:sldMk cId="0" sldId="267"/>
            <ac:spMk id="170" creationId="{00000000-0000-0000-0000-000000000000}"/>
          </ac:spMkLst>
        </pc:spChg>
        <pc:spChg chg="del">
          <ac:chgData name="Lucrezia Gaviraghi" userId="4c27f589-e9db-4b67-a77a-0452379d7d41" providerId="ADAL" clId="{756CB2B1-839C-47F3-9A8D-5E772E3EBC10}" dt="2024-09-04T08:52:55.714" v="954" actId="478"/>
          <ac:spMkLst>
            <pc:docMk/>
            <pc:sldMk cId="0" sldId="267"/>
            <ac:spMk id="171" creationId="{00000000-0000-0000-0000-000000000000}"/>
          </ac:spMkLst>
        </pc:spChg>
        <pc:picChg chg="add mod">
          <ac:chgData name="Lucrezia Gaviraghi" userId="4c27f589-e9db-4b67-a77a-0452379d7d41" providerId="ADAL" clId="{756CB2B1-839C-47F3-9A8D-5E772E3EBC10}" dt="2024-09-04T08:52:39.714" v="952"/>
          <ac:picMkLst>
            <pc:docMk/>
            <pc:sldMk cId="0" sldId="267"/>
            <ac:picMk id="4" creationId="{88040BFA-2BD8-027E-E311-8AA91F466CDA}"/>
          </ac:picMkLst>
        </pc:picChg>
        <pc:picChg chg="del mod">
          <ac:chgData name="Lucrezia Gaviraghi" userId="4c27f589-e9db-4b67-a77a-0452379d7d41" providerId="ADAL" clId="{756CB2B1-839C-47F3-9A8D-5E772E3EBC10}" dt="2024-09-04T08:52:38.839" v="951" actId="478"/>
          <ac:picMkLst>
            <pc:docMk/>
            <pc:sldMk cId="0" sldId="267"/>
            <ac:picMk id="169" creationId="{00000000-0000-0000-0000-000000000000}"/>
          </ac:picMkLst>
        </pc:picChg>
      </pc:sldChg>
      <pc:sldChg chg="addSp delSp modSp del mod">
        <pc:chgData name="Lucrezia Gaviraghi" userId="4c27f589-e9db-4b67-a77a-0452379d7d41" providerId="ADAL" clId="{756CB2B1-839C-47F3-9A8D-5E772E3EBC10}" dt="2024-09-04T08:55:55.651" v="1012" actId="47"/>
        <pc:sldMkLst>
          <pc:docMk/>
          <pc:sldMk cId="0" sldId="268"/>
        </pc:sldMkLst>
        <pc:spChg chg="add del mod">
          <ac:chgData name="Lucrezia Gaviraghi" userId="4c27f589-e9db-4b67-a77a-0452379d7d41" providerId="ADAL" clId="{756CB2B1-839C-47F3-9A8D-5E772E3EBC10}" dt="2024-09-04T08:54:22.615" v="1009" actId="478"/>
          <ac:spMkLst>
            <pc:docMk/>
            <pc:sldMk cId="0" sldId="268"/>
            <ac:spMk id="3" creationId="{C94BCEC3-2959-9493-C220-9FE51F1843D9}"/>
          </ac:spMkLst>
        </pc:spChg>
        <pc:spChg chg="mod">
          <ac:chgData name="Lucrezia Gaviraghi" userId="4c27f589-e9db-4b67-a77a-0452379d7d41" providerId="ADAL" clId="{756CB2B1-839C-47F3-9A8D-5E772E3EBC10}" dt="2024-09-04T08:54:40.992" v="1011" actId="1076"/>
          <ac:spMkLst>
            <pc:docMk/>
            <pc:sldMk cId="0" sldId="268"/>
            <ac:spMk id="174" creationId="{00000000-0000-0000-0000-000000000000}"/>
          </ac:spMkLst>
        </pc:spChg>
        <pc:picChg chg="add mod">
          <ac:chgData name="Lucrezia Gaviraghi" userId="4c27f589-e9db-4b67-a77a-0452379d7d41" providerId="ADAL" clId="{756CB2B1-839C-47F3-9A8D-5E772E3EBC10}" dt="2024-09-04T08:54:29.101" v="1010"/>
          <ac:picMkLst>
            <pc:docMk/>
            <pc:sldMk cId="0" sldId="268"/>
            <ac:picMk id="4" creationId="{6469EBC8-88C1-9D77-F5B9-17670A53FE72}"/>
          </ac:picMkLst>
        </pc:picChg>
        <pc:picChg chg="del">
          <ac:chgData name="Lucrezia Gaviraghi" userId="4c27f589-e9db-4b67-a77a-0452379d7d41" providerId="ADAL" clId="{756CB2B1-839C-47F3-9A8D-5E772E3EBC10}" dt="2024-09-04T08:54:19.239" v="1008" actId="478"/>
          <ac:picMkLst>
            <pc:docMk/>
            <pc:sldMk cId="0" sldId="268"/>
            <ac:picMk id="173" creationId="{00000000-0000-0000-0000-000000000000}"/>
          </ac:picMkLst>
        </pc:picChg>
      </pc:sldChg>
      <pc:sldChg chg="modSp del">
        <pc:chgData name="Lucrezia Gaviraghi" userId="4c27f589-e9db-4b67-a77a-0452379d7d41" providerId="ADAL" clId="{756CB2B1-839C-47F3-9A8D-5E772E3EBC10}" dt="2024-09-04T08:58:26.186" v="1041" actId="2696"/>
        <pc:sldMkLst>
          <pc:docMk/>
          <pc:sldMk cId="0" sldId="269"/>
        </pc:sldMkLst>
        <pc:spChg chg="mod">
          <ac:chgData name="Lucrezia Gaviraghi" userId="4c27f589-e9db-4b67-a77a-0452379d7d41" providerId="ADAL" clId="{756CB2B1-839C-47F3-9A8D-5E772E3EBC10}" dt="2024-09-04T08:40:20.587" v="805"/>
          <ac:spMkLst>
            <pc:docMk/>
            <pc:sldMk cId="0" sldId="269"/>
            <ac:spMk id="179" creationId="{00000000-0000-0000-0000-000000000000}"/>
          </ac:spMkLst>
        </pc:spChg>
      </pc:sldChg>
      <pc:sldChg chg="addSp delSp modSp add del mod ord modClrScheme modShow chgLayout">
        <pc:chgData name="Lucrezia Gaviraghi" userId="4c27f589-e9db-4b67-a77a-0452379d7d41" providerId="ADAL" clId="{756CB2B1-839C-47F3-9A8D-5E772E3EBC10}" dt="2024-09-06T09:37:56.077" v="7504" actId="2696"/>
        <pc:sldMkLst>
          <pc:docMk/>
          <pc:sldMk cId="0" sldId="270"/>
        </pc:sldMkLst>
        <pc:spChg chg="add del mod">
          <ac:chgData name="Lucrezia Gaviraghi" userId="4c27f589-e9db-4b67-a77a-0452379d7d41" providerId="ADAL" clId="{756CB2B1-839C-47F3-9A8D-5E772E3EBC10}" dt="2024-09-04T10:47:20.499" v="1086" actId="931"/>
          <ac:spMkLst>
            <pc:docMk/>
            <pc:sldMk cId="0" sldId="270"/>
            <ac:spMk id="4" creationId="{1F6D59A4-58D8-3B85-547A-200EFFBBB27F}"/>
          </ac:spMkLst>
        </pc:spChg>
        <pc:spChg chg="add del mod">
          <ac:chgData name="Lucrezia Gaviraghi" userId="4c27f589-e9db-4b67-a77a-0452379d7d41" providerId="ADAL" clId="{756CB2B1-839C-47F3-9A8D-5E772E3EBC10}" dt="2024-09-04T10:47:51.062" v="1091" actId="931"/>
          <ac:spMkLst>
            <pc:docMk/>
            <pc:sldMk cId="0" sldId="270"/>
            <ac:spMk id="8" creationId="{F092CE98-9CDF-23FC-AC09-A4A3210638EA}"/>
          </ac:spMkLst>
        </pc:spChg>
        <pc:picChg chg="del mod">
          <ac:chgData name="Lucrezia Gaviraghi" userId="4c27f589-e9db-4b67-a77a-0452379d7d41" providerId="ADAL" clId="{756CB2B1-839C-47F3-9A8D-5E772E3EBC10}" dt="2024-09-04T10:47:08.062" v="1084" actId="478"/>
          <ac:picMkLst>
            <pc:docMk/>
            <pc:sldMk cId="0" sldId="270"/>
            <ac:picMk id="2" creationId="{74DABE3A-3BE7-3DA3-D559-5F0A0EF6BC03}"/>
          </ac:picMkLst>
        </pc:picChg>
        <pc:picChg chg="add del mod">
          <ac:chgData name="Lucrezia Gaviraghi" userId="4c27f589-e9db-4b67-a77a-0452379d7d41" providerId="ADAL" clId="{756CB2B1-839C-47F3-9A8D-5E772E3EBC10}" dt="2024-09-04T10:47:45.484" v="1090" actId="478"/>
          <ac:picMkLst>
            <pc:docMk/>
            <pc:sldMk cId="0" sldId="270"/>
            <ac:picMk id="6" creationId="{D75BC343-A61B-E3B0-6CBC-D3628C838B79}"/>
          </ac:picMkLst>
        </pc:picChg>
        <pc:picChg chg="add mod">
          <ac:chgData name="Lucrezia Gaviraghi" userId="4c27f589-e9db-4b67-a77a-0452379d7d41" providerId="ADAL" clId="{756CB2B1-839C-47F3-9A8D-5E772E3EBC10}" dt="2024-09-04T10:47:54.828" v="1094" actId="26606"/>
          <ac:picMkLst>
            <pc:docMk/>
            <pc:sldMk cId="0" sldId="270"/>
            <ac:picMk id="10" creationId="{D17D7AA0-A414-5D57-176D-755AE2FE0B59}"/>
          </ac:picMkLst>
        </pc:picChg>
        <pc:picChg chg="del mod">
          <ac:chgData name="Lucrezia Gaviraghi" userId="4c27f589-e9db-4b67-a77a-0452379d7d41" providerId="ADAL" clId="{756CB2B1-839C-47F3-9A8D-5E772E3EBC10}" dt="2024-09-04T10:47:10.077" v="1085" actId="478"/>
          <ac:picMkLst>
            <pc:docMk/>
            <pc:sldMk cId="0" sldId="270"/>
            <ac:picMk id="181" creationId="{00000000-0000-0000-0000-000000000000}"/>
          </ac:picMkLst>
        </pc:picChg>
      </pc:sldChg>
      <pc:sldChg chg="addSp delSp modSp mod modClrScheme chgLayout">
        <pc:chgData name="Lucrezia Gaviraghi" userId="4c27f589-e9db-4b67-a77a-0452379d7d41" providerId="ADAL" clId="{756CB2B1-839C-47F3-9A8D-5E772E3EBC10}" dt="2024-09-04T10:48:18.297" v="1099" actId="26606"/>
        <pc:sldMkLst>
          <pc:docMk/>
          <pc:sldMk cId="0" sldId="271"/>
        </pc:sldMkLst>
        <pc:spChg chg="add del mod">
          <ac:chgData name="Lucrezia Gaviraghi" userId="4c27f589-e9db-4b67-a77a-0452379d7d41" providerId="ADAL" clId="{756CB2B1-839C-47F3-9A8D-5E772E3EBC10}" dt="2024-09-04T10:48:16.718" v="1096" actId="931"/>
          <ac:spMkLst>
            <pc:docMk/>
            <pc:sldMk cId="0" sldId="271"/>
            <ac:spMk id="3" creationId="{A4DC120E-FEA1-BDEE-195F-530008A96449}"/>
          </ac:spMkLst>
        </pc:spChg>
        <pc:picChg chg="add mod">
          <ac:chgData name="Lucrezia Gaviraghi" userId="4c27f589-e9db-4b67-a77a-0452379d7d41" providerId="ADAL" clId="{756CB2B1-839C-47F3-9A8D-5E772E3EBC10}" dt="2024-09-04T10:48:18.297" v="1099" actId="26606"/>
          <ac:picMkLst>
            <pc:docMk/>
            <pc:sldMk cId="0" sldId="271"/>
            <ac:picMk id="5" creationId="{4E115B7A-C3BF-E781-2282-17DE4A39863C}"/>
          </ac:picMkLst>
        </pc:picChg>
        <pc:picChg chg="del">
          <ac:chgData name="Lucrezia Gaviraghi" userId="4c27f589-e9db-4b67-a77a-0452379d7d41" providerId="ADAL" clId="{756CB2B1-839C-47F3-9A8D-5E772E3EBC10}" dt="2024-09-04T10:48:13.687" v="1095" actId="478"/>
          <ac:picMkLst>
            <pc:docMk/>
            <pc:sldMk cId="0" sldId="271"/>
            <ac:picMk id="183" creationId="{00000000-0000-0000-0000-000000000000}"/>
          </ac:picMkLst>
        </pc:picChg>
      </pc:sldChg>
      <pc:sldChg chg="addSp delSp modSp mod modClrScheme chgLayout">
        <pc:chgData name="Lucrezia Gaviraghi" userId="4c27f589-e9db-4b67-a77a-0452379d7d41" providerId="ADAL" clId="{756CB2B1-839C-47F3-9A8D-5E772E3EBC10}" dt="2024-09-04T10:48:33.501" v="1104" actId="26606"/>
        <pc:sldMkLst>
          <pc:docMk/>
          <pc:sldMk cId="0" sldId="272"/>
        </pc:sldMkLst>
        <pc:spChg chg="add del mod">
          <ac:chgData name="Lucrezia Gaviraghi" userId="4c27f589-e9db-4b67-a77a-0452379d7d41" providerId="ADAL" clId="{756CB2B1-839C-47F3-9A8D-5E772E3EBC10}" dt="2024-09-04T10:48:31.735" v="1101" actId="931"/>
          <ac:spMkLst>
            <pc:docMk/>
            <pc:sldMk cId="0" sldId="272"/>
            <ac:spMk id="3" creationId="{F17CAC71-5205-426A-A9E6-686CDEA9FF38}"/>
          </ac:spMkLst>
        </pc:spChg>
        <pc:picChg chg="add mod">
          <ac:chgData name="Lucrezia Gaviraghi" userId="4c27f589-e9db-4b67-a77a-0452379d7d41" providerId="ADAL" clId="{756CB2B1-839C-47F3-9A8D-5E772E3EBC10}" dt="2024-09-04T10:48:33.501" v="1104" actId="26606"/>
          <ac:picMkLst>
            <pc:docMk/>
            <pc:sldMk cId="0" sldId="272"/>
            <ac:picMk id="5" creationId="{BDB2421F-6968-7451-6F81-58653F57FD4C}"/>
          </ac:picMkLst>
        </pc:picChg>
        <pc:picChg chg="del">
          <ac:chgData name="Lucrezia Gaviraghi" userId="4c27f589-e9db-4b67-a77a-0452379d7d41" providerId="ADAL" clId="{756CB2B1-839C-47F3-9A8D-5E772E3EBC10}" dt="2024-09-04T10:48:28.907" v="1100" actId="478"/>
          <ac:picMkLst>
            <pc:docMk/>
            <pc:sldMk cId="0" sldId="272"/>
            <ac:picMk id="185" creationId="{00000000-0000-0000-0000-000000000000}"/>
          </ac:picMkLst>
        </pc:picChg>
      </pc:sldChg>
      <pc:sldChg chg="addSp delSp modSp mod modClrScheme chgLayout">
        <pc:chgData name="Lucrezia Gaviraghi" userId="4c27f589-e9db-4b67-a77a-0452379d7d41" providerId="ADAL" clId="{756CB2B1-839C-47F3-9A8D-5E772E3EBC10}" dt="2024-09-04T10:48:46.720" v="1109" actId="26606"/>
        <pc:sldMkLst>
          <pc:docMk/>
          <pc:sldMk cId="0" sldId="273"/>
        </pc:sldMkLst>
        <pc:spChg chg="add del mod">
          <ac:chgData name="Lucrezia Gaviraghi" userId="4c27f589-e9db-4b67-a77a-0452379d7d41" providerId="ADAL" clId="{756CB2B1-839C-47F3-9A8D-5E772E3EBC10}" dt="2024-09-04T10:48:45.251" v="1106" actId="931"/>
          <ac:spMkLst>
            <pc:docMk/>
            <pc:sldMk cId="0" sldId="273"/>
            <ac:spMk id="3" creationId="{68C20E5E-2620-8906-8952-0F568A628977}"/>
          </ac:spMkLst>
        </pc:spChg>
        <pc:picChg chg="add mod">
          <ac:chgData name="Lucrezia Gaviraghi" userId="4c27f589-e9db-4b67-a77a-0452379d7d41" providerId="ADAL" clId="{756CB2B1-839C-47F3-9A8D-5E772E3EBC10}" dt="2024-09-04T10:48:46.720" v="1109" actId="26606"/>
          <ac:picMkLst>
            <pc:docMk/>
            <pc:sldMk cId="0" sldId="273"/>
            <ac:picMk id="5" creationId="{A2DEB550-E1C5-60AD-7856-DFAB9D8AC2E0}"/>
          </ac:picMkLst>
        </pc:picChg>
        <pc:picChg chg="del">
          <ac:chgData name="Lucrezia Gaviraghi" userId="4c27f589-e9db-4b67-a77a-0452379d7d41" providerId="ADAL" clId="{756CB2B1-839C-47F3-9A8D-5E772E3EBC10}" dt="2024-09-04T10:48:42.470" v="1105" actId="478"/>
          <ac:picMkLst>
            <pc:docMk/>
            <pc:sldMk cId="0" sldId="273"/>
            <ac:picMk id="6" creationId="{244834A7-12E0-014D-65AC-05CFF55F9C09}"/>
          </ac:picMkLst>
        </pc:picChg>
      </pc:sldChg>
      <pc:sldChg chg="addSp delSp modSp mod modClrScheme chgLayout">
        <pc:chgData name="Lucrezia Gaviraghi" userId="4c27f589-e9db-4b67-a77a-0452379d7d41" providerId="ADAL" clId="{756CB2B1-839C-47F3-9A8D-5E772E3EBC10}" dt="2024-09-04T10:49:00.923" v="1114" actId="26606"/>
        <pc:sldMkLst>
          <pc:docMk/>
          <pc:sldMk cId="0" sldId="274"/>
        </pc:sldMkLst>
        <pc:spChg chg="add del mod">
          <ac:chgData name="Lucrezia Gaviraghi" userId="4c27f589-e9db-4b67-a77a-0452379d7d41" providerId="ADAL" clId="{756CB2B1-839C-47F3-9A8D-5E772E3EBC10}" dt="2024-09-04T10:48:59.423" v="1111" actId="931"/>
          <ac:spMkLst>
            <pc:docMk/>
            <pc:sldMk cId="0" sldId="274"/>
            <ac:spMk id="3" creationId="{AE5333CD-9FF8-60FD-81DD-961838AC1742}"/>
          </ac:spMkLst>
        </pc:spChg>
        <pc:picChg chg="add mod">
          <ac:chgData name="Lucrezia Gaviraghi" userId="4c27f589-e9db-4b67-a77a-0452379d7d41" providerId="ADAL" clId="{756CB2B1-839C-47F3-9A8D-5E772E3EBC10}" dt="2024-09-04T10:49:00.923" v="1114" actId="26606"/>
          <ac:picMkLst>
            <pc:docMk/>
            <pc:sldMk cId="0" sldId="274"/>
            <ac:picMk id="5" creationId="{75C626A8-7FB4-E514-5425-5AE9C0000AC2}"/>
          </ac:picMkLst>
        </pc:picChg>
        <pc:picChg chg="del">
          <ac:chgData name="Lucrezia Gaviraghi" userId="4c27f589-e9db-4b67-a77a-0452379d7d41" providerId="ADAL" clId="{756CB2B1-839C-47F3-9A8D-5E772E3EBC10}" dt="2024-09-04T10:48:55.033" v="1110" actId="478"/>
          <ac:picMkLst>
            <pc:docMk/>
            <pc:sldMk cId="0" sldId="274"/>
            <ac:picMk id="189" creationId="{00000000-0000-0000-0000-000000000000}"/>
          </ac:picMkLst>
        </pc:picChg>
      </pc:sldChg>
      <pc:sldChg chg="addSp delSp modSp del mod modClrScheme modShow chgLayout">
        <pc:chgData name="Lucrezia Gaviraghi" userId="4c27f589-e9db-4b67-a77a-0452379d7d41" providerId="ADAL" clId="{756CB2B1-839C-47F3-9A8D-5E772E3EBC10}" dt="2024-09-06T09:38:09.377" v="7505" actId="2696"/>
        <pc:sldMkLst>
          <pc:docMk/>
          <pc:sldMk cId="0" sldId="275"/>
        </pc:sldMkLst>
        <pc:spChg chg="add del mod">
          <ac:chgData name="Lucrezia Gaviraghi" userId="4c27f589-e9db-4b67-a77a-0452379d7d41" providerId="ADAL" clId="{756CB2B1-839C-47F3-9A8D-5E772E3EBC10}" dt="2024-09-04T10:49:29.221" v="1119" actId="931"/>
          <ac:spMkLst>
            <pc:docMk/>
            <pc:sldMk cId="0" sldId="275"/>
            <ac:spMk id="3" creationId="{E1ECD3CD-6E99-6658-C21E-B7A9E36D4DB4}"/>
          </ac:spMkLst>
        </pc:spChg>
        <pc:picChg chg="add mod">
          <ac:chgData name="Lucrezia Gaviraghi" userId="4c27f589-e9db-4b67-a77a-0452379d7d41" providerId="ADAL" clId="{756CB2B1-839C-47F3-9A8D-5E772E3EBC10}" dt="2024-09-04T10:49:38.705" v="1122" actId="26606"/>
          <ac:picMkLst>
            <pc:docMk/>
            <pc:sldMk cId="0" sldId="275"/>
            <ac:picMk id="5" creationId="{09216583-90C6-E031-A6FF-983E08BC9500}"/>
          </ac:picMkLst>
        </pc:picChg>
        <pc:picChg chg="del">
          <ac:chgData name="Lucrezia Gaviraghi" userId="4c27f589-e9db-4b67-a77a-0452379d7d41" providerId="ADAL" clId="{756CB2B1-839C-47F3-9A8D-5E772E3EBC10}" dt="2024-09-04T10:49:22.861" v="1118" actId="478"/>
          <ac:picMkLst>
            <pc:docMk/>
            <pc:sldMk cId="0" sldId="275"/>
            <ac:picMk id="191" creationId="{00000000-0000-0000-0000-000000000000}"/>
          </ac:picMkLst>
        </pc:picChg>
      </pc:sldChg>
      <pc:sldChg chg="addSp delSp modSp del mod modClrScheme modShow chgLayout">
        <pc:chgData name="Lucrezia Gaviraghi" userId="4c27f589-e9db-4b67-a77a-0452379d7d41" providerId="ADAL" clId="{756CB2B1-839C-47F3-9A8D-5E772E3EBC10}" dt="2024-09-06T09:38:24.360" v="7508" actId="2696"/>
        <pc:sldMkLst>
          <pc:docMk/>
          <pc:sldMk cId="0" sldId="276"/>
        </pc:sldMkLst>
        <pc:spChg chg="add del mod">
          <ac:chgData name="Lucrezia Gaviraghi" userId="4c27f589-e9db-4b67-a77a-0452379d7d41" providerId="ADAL" clId="{756CB2B1-839C-47F3-9A8D-5E772E3EBC10}" dt="2024-09-04T10:52:42.275" v="1154" actId="931"/>
          <ac:spMkLst>
            <pc:docMk/>
            <pc:sldMk cId="0" sldId="276"/>
            <ac:spMk id="3" creationId="{2C951F92-4B47-7A5B-6DA7-FDBFCF123013}"/>
          </ac:spMkLst>
        </pc:spChg>
        <pc:picChg chg="add mod">
          <ac:chgData name="Lucrezia Gaviraghi" userId="4c27f589-e9db-4b67-a77a-0452379d7d41" providerId="ADAL" clId="{756CB2B1-839C-47F3-9A8D-5E772E3EBC10}" dt="2024-09-04T10:52:43.744" v="1157" actId="26606"/>
          <ac:picMkLst>
            <pc:docMk/>
            <pc:sldMk cId="0" sldId="276"/>
            <ac:picMk id="5" creationId="{4ADD894C-E0FF-AD73-67A1-ABA794B2C0B1}"/>
          </ac:picMkLst>
        </pc:picChg>
        <pc:picChg chg="del">
          <ac:chgData name="Lucrezia Gaviraghi" userId="4c27f589-e9db-4b67-a77a-0452379d7d41" providerId="ADAL" clId="{756CB2B1-839C-47F3-9A8D-5E772E3EBC10}" dt="2024-09-04T10:52:35.900" v="1153" actId="478"/>
          <ac:picMkLst>
            <pc:docMk/>
            <pc:sldMk cId="0" sldId="276"/>
            <ac:picMk id="193" creationId="{00000000-0000-0000-0000-000000000000}"/>
          </ac:picMkLst>
        </pc:picChg>
      </pc:sldChg>
      <pc:sldChg chg="addSp delSp modSp mod setBg">
        <pc:chgData name="Lucrezia Gaviraghi" userId="4c27f589-e9db-4b67-a77a-0452379d7d41" providerId="ADAL" clId="{756CB2B1-839C-47F3-9A8D-5E772E3EBC10}" dt="2024-09-04T08:41:59.016" v="814" actId="14100"/>
        <pc:sldMkLst>
          <pc:docMk/>
          <pc:sldMk cId="0" sldId="277"/>
        </pc:sldMkLst>
        <pc:spChg chg="add del mod">
          <ac:chgData name="Lucrezia Gaviraghi" userId="4c27f589-e9db-4b67-a77a-0452379d7d41" providerId="ADAL" clId="{756CB2B1-839C-47F3-9A8D-5E772E3EBC10}" dt="2024-09-04T08:36:24.416" v="699" actId="931"/>
          <ac:spMkLst>
            <pc:docMk/>
            <pc:sldMk cId="0" sldId="277"/>
            <ac:spMk id="3" creationId="{732D4BBD-B13D-8137-AB23-450E912DAA1A}"/>
          </ac:spMkLst>
        </pc:spChg>
        <pc:spChg chg="add del mod">
          <ac:chgData name="Lucrezia Gaviraghi" userId="4c27f589-e9db-4b67-a77a-0452379d7d41" providerId="ADAL" clId="{756CB2B1-839C-47F3-9A8D-5E772E3EBC10}" dt="2024-09-04T08:38:57.440" v="713" actId="931"/>
          <ac:spMkLst>
            <pc:docMk/>
            <pc:sldMk cId="0" sldId="277"/>
            <ac:spMk id="7" creationId="{E508FBDC-0A0E-660F-D555-C1BDF4564FF6}"/>
          </ac:spMkLst>
        </pc:spChg>
        <pc:picChg chg="add del mod modCrop">
          <ac:chgData name="Lucrezia Gaviraghi" userId="4c27f589-e9db-4b67-a77a-0452379d7d41" providerId="ADAL" clId="{756CB2B1-839C-47F3-9A8D-5E772E3EBC10}" dt="2024-09-04T08:38:51.440" v="712" actId="478"/>
          <ac:picMkLst>
            <pc:docMk/>
            <pc:sldMk cId="0" sldId="277"/>
            <ac:picMk id="5" creationId="{BDD74253-1BDF-3102-2443-2878706FB4CD}"/>
          </ac:picMkLst>
        </pc:picChg>
        <pc:picChg chg="add mod modCrop">
          <ac:chgData name="Lucrezia Gaviraghi" userId="4c27f589-e9db-4b67-a77a-0452379d7d41" providerId="ADAL" clId="{756CB2B1-839C-47F3-9A8D-5E772E3EBC10}" dt="2024-09-04T08:41:59.016" v="814" actId="14100"/>
          <ac:picMkLst>
            <pc:docMk/>
            <pc:sldMk cId="0" sldId="277"/>
            <ac:picMk id="9" creationId="{315F2A30-0840-E66C-303F-8DAE39A757F3}"/>
          </ac:picMkLst>
        </pc:picChg>
        <pc:picChg chg="del">
          <ac:chgData name="Lucrezia Gaviraghi" userId="4c27f589-e9db-4b67-a77a-0452379d7d41" providerId="ADAL" clId="{756CB2B1-839C-47F3-9A8D-5E772E3EBC10}" dt="2024-09-04T08:34:15.259" v="698" actId="478"/>
          <ac:picMkLst>
            <pc:docMk/>
            <pc:sldMk cId="0" sldId="277"/>
            <ac:picMk id="195" creationId="{00000000-0000-0000-0000-000000000000}"/>
          </ac:picMkLst>
        </pc:picChg>
      </pc:sldChg>
      <pc:sldChg chg="addSp delSp modSp mod modClrScheme chgLayout">
        <pc:chgData name="Lucrezia Gaviraghi" userId="4c27f589-e9db-4b67-a77a-0452379d7d41" providerId="ADAL" clId="{756CB2B1-839C-47F3-9A8D-5E772E3EBC10}" dt="2024-09-04T10:50:33.598" v="1132" actId="26606"/>
        <pc:sldMkLst>
          <pc:docMk/>
          <pc:sldMk cId="0" sldId="278"/>
        </pc:sldMkLst>
        <pc:spChg chg="add del mod">
          <ac:chgData name="Lucrezia Gaviraghi" userId="4c27f589-e9db-4b67-a77a-0452379d7d41" providerId="ADAL" clId="{756CB2B1-839C-47F3-9A8D-5E772E3EBC10}" dt="2024-09-04T10:50:32.020" v="1129" actId="931"/>
          <ac:spMkLst>
            <pc:docMk/>
            <pc:sldMk cId="0" sldId="278"/>
            <ac:spMk id="3" creationId="{73145791-BB39-4F95-4298-81AF8D78D91E}"/>
          </ac:spMkLst>
        </pc:spChg>
        <pc:picChg chg="add mod">
          <ac:chgData name="Lucrezia Gaviraghi" userId="4c27f589-e9db-4b67-a77a-0452379d7d41" providerId="ADAL" clId="{756CB2B1-839C-47F3-9A8D-5E772E3EBC10}" dt="2024-09-04T10:50:33.598" v="1132" actId="26606"/>
          <ac:picMkLst>
            <pc:docMk/>
            <pc:sldMk cId="0" sldId="278"/>
            <ac:picMk id="5" creationId="{7264FEE2-1343-03F3-D2C2-F6DC9D6C7048}"/>
          </ac:picMkLst>
        </pc:picChg>
        <pc:picChg chg="del">
          <ac:chgData name="Lucrezia Gaviraghi" userId="4c27f589-e9db-4b67-a77a-0452379d7d41" providerId="ADAL" clId="{756CB2B1-839C-47F3-9A8D-5E772E3EBC10}" dt="2024-09-04T10:50:28.677" v="1128" actId="478"/>
          <ac:picMkLst>
            <pc:docMk/>
            <pc:sldMk cId="0" sldId="278"/>
            <ac:picMk id="197" creationId="{00000000-0000-0000-0000-000000000000}"/>
          </ac:picMkLst>
        </pc:picChg>
      </pc:sldChg>
      <pc:sldChg chg="addSp delSp modSp mod ord modClrScheme chgLayout">
        <pc:chgData name="Lucrezia Gaviraghi" userId="4c27f589-e9db-4b67-a77a-0452379d7d41" providerId="ADAL" clId="{756CB2B1-839C-47F3-9A8D-5E772E3EBC10}" dt="2024-09-04T11:34:35.776" v="1751"/>
        <pc:sldMkLst>
          <pc:docMk/>
          <pc:sldMk cId="0" sldId="279"/>
        </pc:sldMkLst>
        <pc:spChg chg="add del mod">
          <ac:chgData name="Lucrezia Gaviraghi" userId="4c27f589-e9db-4b67-a77a-0452379d7d41" providerId="ADAL" clId="{756CB2B1-839C-47F3-9A8D-5E772E3EBC10}" dt="2024-09-04T10:50:48.146" v="1134" actId="931"/>
          <ac:spMkLst>
            <pc:docMk/>
            <pc:sldMk cId="0" sldId="279"/>
            <ac:spMk id="3" creationId="{2F89A8DA-2A5B-DB82-C760-1FDFB795A285}"/>
          </ac:spMkLst>
        </pc:spChg>
        <pc:picChg chg="add mod">
          <ac:chgData name="Lucrezia Gaviraghi" userId="4c27f589-e9db-4b67-a77a-0452379d7d41" providerId="ADAL" clId="{756CB2B1-839C-47F3-9A8D-5E772E3EBC10}" dt="2024-09-04T10:50:49.911" v="1137" actId="26606"/>
          <ac:picMkLst>
            <pc:docMk/>
            <pc:sldMk cId="0" sldId="279"/>
            <ac:picMk id="5" creationId="{4F3D615C-E83B-8446-057E-F11D06C507F3}"/>
          </ac:picMkLst>
        </pc:picChg>
        <pc:picChg chg="del">
          <ac:chgData name="Lucrezia Gaviraghi" userId="4c27f589-e9db-4b67-a77a-0452379d7d41" providerId="ADAL" clId="{756CB2B1-839C-47F3-9A8D-5E772E3EBC10}" dt="2024-09-04T10:50:43.740" v="1133" actId="478"/>
          <ac:picMkLst>
            <pc:docMk/>
            <pc:sldMk cId="0" sldId="279"/>
            <ac:picMk id="199" creationId="{00000000-0000-0000-0000-000000000000}"/>
          </ac:picMkLst>
        </pc:picChg>
      </pc:sldChg>
      <pc:sldChg chg="addSp delSp modSp mod modClrScheme chgLayout">
        <pc:chgData name="Lucrezia Gaviraghi" userId="4c27f589-e9db-4b67-a77a-0452379d7d41" providerId="ADAL" clId="{756CB2B1-839C-47F3-9A8D-5E772E3EBC10}" dt="2024-09-04T10:51:07.553" v="1142" actId="26606"/>
        <pc:sldMkLst>
          <pc:docMk/>
          <pc:sldMk cId="0" sldId="280"/>
        </pc:sldMkLst>
        <pc:spChg chg="add del mod">
          <ac:chgData name="Lucrezia Gaviraghi" userId="4c27f589-e9db-4b67-a77a-0452379d7d41" providerId="ADAL" clId="{756CB2B1-839C-47F3-9A8D-5E772E3EBC10}" dt="2024-09-04T10:51:05.631" v="1139" actId="931"/>
          <ac:spMkLst>
            <pc:docMk/>
            <pc:sldMk cId="0" sldId="280"/>
            <ac:spMk id="3" creationId="{3DAD0807-223F-37DF-2BCD-1E2834D81E61}"/>
          </ac:spMkLst>
        </pc:spChg>
        <pc:picChg chg="add mod">
          <ac:chgData name="Lucrezia Gaviraghi" userId="4c27f589-e9db-4b67-a77a-0452379d7d41" providerId="ADAL" clId="{756CB2B1-839C-47F3-9A8D-5E772E3EBC10}" dt="2024-09-04T10:51:07.553" v="1142" actId="26606"/>
          <ac:picMkLst>
            <pc:docMk/>
            <pc:sldMk cId="0" sldId="280"/>
            <ac:picMk id="5" creationId="{60EDD24D-2C97-1A51-8CB1-2DA6EB12A9CB}"/>
          </ac:picMkLst>
        </pc:picChg>
        <pc:picChg chg="del">
          <ac:chgData name="Lucrezia Gaviraghi" userId="4c27f589-e9db-4b67-a77a-0452379d7d41" providerId="ADAL" clId="{756CB2B1-839C-47F3-9A8D-5E772E3EBC10}" dt="2024-09-04T10:51:01.271" v="1138" actId="478"/>
          <ac:picMkLst>
            <pc:docMk/>
            <pc:sldMk cId="0" sldId="280"/>
            <ac:picMk id="201" creationId="{00000000-0000-0000-0000-000000000000}"/>
          </ac:picMkLst>
        </pc:picChg>
      </pc:sldChg>
      <pc:sldChg chg="addSp delSp modSp del mod modClrScheme modShow chgLayout">
        <pc:chgData name="Lucrezia Gaviraghi" userId="4c27f589-e9db-4b67-a77a-0452379d7d41" providerId="ADAL" clId="{756CB2B1-839C-47F3-9A8D-5E772E3EBC10}" dt="2024-09-06T09:38:19.968" v="7507" actId="2696"/>
        <pc:sldMkLst>
          <pc:docMk/>
          <pc:sldMk cId="0" sldId="281"/>
        </pc:sldMkLst>
        <pc:spChg chg="add del mod">
          <ac:chgData name="Lucrezia Gaviraghi" userId="4c27f589-e9db-4b67-a77a-0452379d7d41" providerId="ADAL" clId="{756CB2B1-839C-47F3-9A8D-5E772E3EBC10}" dt="2024-09-04T10:51:47.475" v="1144" actId="931"/>
          <ac:spMkLst>
            <pc:docMk/>
            <pc:sldMk cId="0" sldId="281"/>
            <ac:spMk id="3" creationId="{4817C49E-8C35-6050-9B07-1EBD9752192B}"/>
          </ac:spMkLst>
        </pc:spChg>
        <pc:picChg chg="add mod">
          <ac:chgData name="Lucrezia Gaviraghi" userId="4c27f589-e9db-4b67-a77a-0452379d7d41" providerId="ADAL" clId="{756CB2B1-839C-47F3-9A8D-5E772E3EBC10}" dt="2024-09-04T10:51:48.913" v="1147" actId="26606"/>
          <ac:picMkLst>
            <pc:docMk/>
            <pc:sldMk cId="0" sldId="281"/>
            <ac:picMk id="5" creationId="{6B201053-ED04-85E8-99B7-86C10B34FC54}"/>
          </ac:picMkLst>
        </pc:picChg>
        <pc:picChg chg="del">
          <ac:chgData name="Lucrezia Gaviraghi" userId="4c27f589-e9db-4b67-a77a-0452379d7d41" providerId="ADAL" clId="{756CB2B1-839C-47F3-9A8D-5E772E3EBC10}" dt="2024-09-04T10:51:43.413" v="1143" actId="478"/>
          <ac:picMkLst>
            <pc:docMk/>
            <pc:sldMk cId="0" sldId="281"/>
            <ac:picMk id="203" creationId="{00000000-0000-0000-0000-000000000000}"/>
          </ac:picMkLst>
        </pc:picChg>
      </pc:sldChg>
      <pc:sldChg chg="addSp delSp modSp mod modClrScheme chgLayout">
        <pc:chgData name="Lucrezia Gaviraghi" userId="4c27f589-e9db-4b67-a77a-0452379d7d41" providerId="ADAL" clId="{756CB2B1-839C-47F3-9A8D-5E772E3EBC10}" dt="2024-09-04T10:52:16.633" v="1152" actId="26606"/>
        <pc:sldMkLst>
          <pc:docMk/>
          <pc:sldMk cId="0" sldId="282"/>
        </pc:sldMkLst>
        <pc:spChg chg="add del mod">
          <ac:chgData name="Lucrezia Gaviraghi" userId="4c27f589-e9db-4b67-a77a-0452379d7d41" providerId="ADAL" clId="{756CB2B1-839C-47F3-9A8D-5E772E3EBC10}" dt="2024-09-04T10:52:15.023" v="1149" actId="931"/>
          <ac:spMkLst>
            <pc:docMk/>
            <pc:sldMk cId="0" sldId="282"/>
            <ac:spMk id="3" creationId="{2422C207-311B-03BB-4A83-07803B1ECBCC}"/>
          </ac:spMkLst>
        </pc:spChg>
        <pc:picChg chg="add mod">
          <ac:chgData name="Lucrezia Gaviraghi" userId="4c27f589-e9db-4b67-a77a-0452379d7d41" providerId="ADAL" clId="{756CB2B1-839C-47F3-9A8D-5E772E3EBC10}" dt="2024-09-04T10:52:16.633" v="1152" actId="26606"/>
          <ac:picMkLst>
            <pc:docMk/>
            <pc:sldMk cId="0" sldId="282"/>
            <ac:picMk id="5" creationId="{96F869E6-96D4-5CF5-41E3-4C1EC28DC2E0}"/>
          </ac:picMkLst>
        </pc:picChg>
        <pc:picChg chg="del">
          <ac:chgData name="Lucrezia Gaviraghi" userId="4c27f589-e9db-4b67-a77a-0452379d7d41" providerId="ADAL" clId="{756CB2B1-839C-47F3-9A8D-5E772E3EBC10}" dt="2024-09-04T10:52:09.991" v="1148" actId="478"/>
          <ac:picMkLst>
            <pc:docMk/>
            <pc:sldMk cId="0" sldId="282"/>
            <ac:picMk id="205" creationId="{00000000-0000-0000-0000-000000000000}"/>
          </ac:picMkLst>
        </pc:picChg>
      </pc:sldChg>
      <pc:sldChg chg="addSp delSp modSp mod modClrScheme chgLayout">
        <pc:chgData name="Lucrezia Gaviraghi" userId="4c27f589-e9db-4b67-a77a-0452379d7d41" providerId="ADAL" clId="{756CB2B1-839C-47F3-9A8D-5E772E3EBC10}" dt="2024-09-04T10:50:21.566" v="1127" actId="26606"/>
        <pc:sldMkLst>
          <pc:docMk/>
          <pc:sldMk cId="0" sldId="283"/>
        </pc:sldMkLst>
        <pc:spChg chg="add del mod">
          <ac:chgData name="Lucrezia Gaviraghi" userId="4c27f589-e9db-4b67-a77a-0452379d7d41" providerId="ADAL" clId="{756CB2B1-839C-47F3-9A8D-5E772E3EBC10}" dt="2024-09-04T10:50:20.066" v="1124" actId="931"/>
          <ac:spMkLst>
            <pc:docMk/>
            <pc:sldMk cId="0" sldId="283"/>
            <ac:spMk id="3" creationId="{B2DAEBA8-9F88-2E48-CCF2-79635E5BD105}"/>
          </ac:spMkLst>
        </pc:spChg>
        <pc:picChg chg="add mod">
          <ac:chgData name="Lucrezia Gaviraghi" userId="4c27f589-e9db-4b67-a77a-0452379d7d41" providerId="ADAL" clId="{756CB2B1-839C-47F3-9A8D-5E772E3EBC10}" dt="2024-09-04T10:50:21.566" v="1127" actId="26606"/>
          <ac:picMkLst>
            <pc:docMk/>
            <pc:sldMk cId="0" sldId="283"/>
            <ac:picMk id="5" creationId="{D9AF2C14-EF8E-1C78-7BD3-3F1440C46D5D}"/>
          </ac:picMkLst>
        </pc:picChg>
        <pc:picChg chg="del">
          <ac:chgData name="Lucrezia Gaviraghi" userId="4c27f589-e9db-4b67-a77a-0452379d7d41" providerId="ADAL" clId="{756CB2B1-839C-47F3-9A8D-5E772E3EBC10}" dt="2024-09-04T10:50:16.769" v="1123" actId="478"/>
          <ac:picMkLst>
            <pc:docMk/>
            <pc:sldMk cId="0" sldId="283"/>
            <ac:picMk id="207" creationId="{00000000-0000-0000-0000-000000000000}"/>
          </ac:picMkLst>
        </pc:picChg>
      </pc:sldChg>
      <pc:sldChg chg="addSp delSp modSp mod">
        <pc:chgData name="Lucrezia Gaviraghi" userId="4c27f589-e9db-4b67-a77a-0452379d7d41" providerId="ADAL" clId="{756CB2B1-839C-47F3-9A8D-5E772E3EBC10}" dt="2024-09-05T11:43:34.361" v="6246" actId="1076"/>
        <pc:sldMkLst>
          <pc:docMk/>
          <pc:sldMk cId="0" sldId="285"/>
        </pc:sldMkLst>
        <pc:spChg chg="add del mod">
          <ac:chgData name="Lucrezia Gaviraghi" userId="4c27f589-e9db-4b67-a77a-0452379d7d41" providerId="ADAL" clId="{756CB2B1-839C-47F3-9A8D-5E772E3EBC10}" dt="2024-09-04T11:25:10.610" v="1242" actId="478"/>
          <ac:spMkLst>
            <pc:docMk/>
            <pc:sldMk cId="0" sldId="285"/>
            <ac:spMk id="3" creationId="{24E85EAA-88B1-0711-5E8D-D889A302B7C7}"/>
          </ac:spMkLst>
        </pc:spChg>
        <pc:spChg chg="mod">
          <ac:chgData name="Lucrezia Gaviraghi" userId="4c27f589-e9db-4b67-a77a-0452379d7d41" providerId="ADAL" clId="{756CB2B1-839C-47F3-9A8D-5E772E3EBC10}" dt="2024-09-05T11:43:34.361" v="6246" actId="1076"/>
          <ac:spMkLst>
            <pc:docMk/>
            <pc:sldMk cId="0" sldId="285"/>
            <ac:spMk id="212" creationId="{00000000-0000-0000-0000-000000000000}"/>
          </ac:spMkLst>
        </pc:spChg>
        <pc:spChg chg="mod">
          <ac:chgData name="Lucrezia Gaviraghi" userId="4c27f589-e9db-4b67-a77a-0452379d7d41" providerId="ADAL" clId="{756CB2B1-839C-47F3-9A8D-5E772E3EBC10}" dt="2024-09-05T11:43:05.782" v="6245" actId="1036"/>
          <ac:spMkLst>
            <pc:docMk/>
            <pc:sldMk cId="0" sldId="285"/>
            <ac:spMk id="213" creationId="{00000000-0000-0000-0000-000000000000}"/>
          </ac:spMkLst>
        </pc:spChg>
        <pc:picChg chg="add mod">
          <ac:chgData name="Lucrezia Gaviraghi" userId="4c27f589-e9db-4b67-a77a-0452379d7d41" providerId="ADAL" clId="{756CB2B1-839C-47F3-9A8D-5E772E3EBC10}" dt="2024-09-05T08:47:26.892" v="2024"/>
          <ac:picMkLst>
            <pc:docMk/>
            <pc:sldMk cId="0" sldId="285"/>
            <ac:picMk id="2" creationId="{0E3A37C2-240E-6813-C8FF-023A54C5FF51}"/>
          </ac:picMkLst>
        </pc:picChg>
        <pc:picChg chg="add del mod">
          <ac:chgData name="Lucrezia Gaviraghi" userId="4c27f589-e9db-4b67-a77a-0452379d7d41" providerId="ADAL" clId="{756CB2B1-839C-47F3-9A8D-5E772E3EBC10}" dt="2024-09-05T08:47:26.486" v="2023" actId="478"/>
          <ac:picMkLst>
            <pc:docMk/>
            <pc:sldMk cId="0" sldId="285"/>
            <ac:picMk id="4" creationId="{D9FB6775-FECE-8036-1620-7CA3FC6BD655}"/>
          </ac:picMkLst>
        </pc:picChg>
        <pc:picChg chg="del">
          <ac:chgData name="Lucrezia Gaviraghi" userId="4c27f589-e9db-4b67-a77a-0452379d7d41" providerId="ADAL" clId="{756CB2B1-839C-47F3-9A8D-5E772E3EBC10}" dt="2024-09-04T10:59:37.333" v="1241" actId="478"/>
          <ac:picMkLst>
            <pc:docMk/>
            <pc:sldMk cId="0" sldId="285"/>
            <ac:picMk id="211" creationId="{00000000-0000-0000-0000-000000000000}"/>
          </ac:picMkLst>
        </pc:picChg>
      </pc:sldChg>
      <pc:sldChg chg="addSp delSp modSp del mod">
        <pc:chgData name="Lucrezia Gaviraghi" userId="4c27f589-e9db-4b67-a77a-0452379d7d41" providerId="ADAL" clId="{756CB2B1-839C-47F3-9A8D-5E772E3EBC10}" dt="2024-09-05T10:32:36.102" v="4344" actId="2696"/>
        <pc:sldMkLst>
          <pc:docMk/>
          <pc:sldMk cId="3271838671" sldId="286"/>
        </pc:sldMkLst>
        <pc:spChg chg="add del mod">
          <ac:chgData name="Lucrezia Gaviraghi" userId="4c27f589-e9db-4b67-a77a-0452379d7d41" providerId="ADAL" clId="{756CB2B1-839C-47F3-9A8D-5E772E3EBC10}" dt="2024-09-04T10:55:27.558" v="1192" actId="478"/>
          <ac:spMkLst>
            <pc:docMk/>
            <pc:sldMk cId="3271838671" sldId="286"/>
            <ac:spMk id="3" creationId="{FABDD16A-4903-4FAD-2206-26AA04A52C23}"/>
          </ac:spMkLst>
        </pc:spChg>
        <pc:spChg chg="mod">
          <ac:chgData name="Lucrezia Gaviraghi" userId="4c27f589-e9db-4b67-a77a-0452379d7d41" providerId="ADAL" clId="{756CB2B1-839C-47F3-9A8D-5E772E3EBC10}" dt="2024-09-04T11:28:18.029" v="1327" actId="1076"/>
          <ac:spMkLst>
            <pc:docMk/>
            <pc:sldMk cId="3271838671" sldId="286"/>
            <ac:spMk id="178" creationId="{00000000-0000-0000-0000-000000000000}"/>
          </ac:spMkLst>
        </pc:spChg>
        <pc:spChg chg="mod">
          <ac:chgData name="Lucrezia Gaviraghi" userId="4c27f589-e9db-4b67-a77a-0452379d7d41" providerId="ADAL" clId="{756CB2B1-839C-47F3-9A8D-5E772E3EBC10}" dt="2024-09-04T11:28:03.122" v="1326" actId="255"/>
          <ac:spMkLst>
            <pc:docMk/>
            <pc:sldMk cId="3271838671" sldId="286"/>
            <ac:spMk id="179" creationId="{00000000-0000-0000-0000-000000000000}"/>
          </ac:spMkLst>
        </pc:spChg>
        <pc:picChg chg="add mod">
          <ac:chgData name="Lucrezia Gaviraghi" userId="4c27f589-e9db-4b67-a77a-0452379d7d41" providerId="ADAL" clId="{756CB2B1-839C-47F3-9A8D-5E772E3EBC10}" dt="2024-09-05T08:45:49.418" v="1992"/>
          <ac:picMkLst>
            <pc:docMk/>
            <pc:sldMk cId="3271838671" sldId="286"/>
            <ac:picMk id="2" creationId="{0CA7A8F8-FB86-A923-A397-18C58C3F452D}"/>
          </ac:picMkLst>
        </pc:picChg>
        <pc:picChg chg="add del mod">
          <ac:chgData name="Lucrezia Gaviraghi" userId="4c27f589-e9db-4b67-a77a-0452379d7d41" providerId="ADAL" clId="{756CB2B1-839C-47F3-9A8D-5E772E3EBC10}" dt="2024-09-05T08:45:49.012" v="1991" actId="478"/>
          <ac:picMkLst>
            <pc:docMk/>
            <pc:sldMk cId="3271838671" sldId="286"/>
            <ac:picMk id="4" creationId="{40E83A48-3460-1995-7B61-D7E2A009D4D9}"/>
          </ac:picMkLst>
        </pc:picChg>
        <pc:picChg chg="del">
          <ac:chgData name="Lucrezia Gaviraghi" userId="4c27f589-e9db-4b67-a77a-0452379d7d41" providerId="ADAL" clId="{756CB2B1-839C-47F3-9A8D-5E772E3EBC10}" dt="2024-09-04T10:55:24.198" v="1190" actId="478"/>
          <ac:picMkLst>
            <pc:docMk/>
            <pc:sldMk cId="3271838671" sldId="286"/>
            <ac:picMk id="177" creationId="{00000000-0000-0000-0000-000000000000}"/>
          </ac:picMkLst>
        </pc:picChg>
      </pc:sldChg>
      <pc:sldChg chg="addSp delSp modSp mod">
        <pc:chgData name="Lucrezia Gaviraghi" userId="4c27f589-e9db-4b67-a77a-0452379d7d41" providerId="ADAL" clId="{756CB2B1-839C-47F3-9A8D-5E772E3EBC10}" dt="2024-09-05T11:45:54.145" v="6331" actId="1038"/>
        <pc:sldMkLst>
          <pc:docMk/>
          <pc:sldMk cId="4220685752" sldId="287"/>
        </pc:sldMkLst>
        <pc:spChg chg="add del mod">
          <ac:chgData name="Lucrezia Gaviraghi" userId="4c27f589-e9db-4b67-a77a-0452379d7d41" providerId="ADAL" clId="{756CB2B1-839C-47F3-9A8D-5E772E3EBC10}" dt="2024-09-04T10:56:28.966" v="1204" actId="478"/>
          <ac:spMkLst>
            <pc:docMk/>
            <pc:sldMk cId="4220685752" sldId="287"/>
            <ac:spMk id="3" creationId="{5400A4D6-57CC-C8DE-A7BB-9EDD396DFE2F}"/>
          </ac:spMkLst>
        </pc:spChg>
        <pc:spChg chg="add mod">
          <ac:chgData name="Lucrezia Gaviraghi" userId="4c27f589-e9db-4b67-a77a-0452379d7d41" providerId="ADAL" clId="{756CB2B1-839C-47F3-9A8D-5E772E3EBC10}" dt="2024-09-05T11:45:54.145" v="6331" actId="1038"/>
          <ac:spMkLst>
            <pc:docMk/>
            <pc:sldMk cId="4220685752" sldId="287"/>
            <ac:spMk id="3" creationId="{5EB5FB06-92A3-E3F8-ABC6-35E645BEBF50}"/>
          </ac:spMkLst>
        </pc:spChg>
        <pc:spChg chg="del mod">
          <ac:chgData name="Lucrezia Gaviraghi" userId="4c27f589-e9db-4b67-a77a-0452379d7d41" providerId="ADAL" clId="{756CB2B1-839C-47F3-9A8D-5E772E3EBC10}" dt="2024-09-05T08:37:28.501" v="1839" actId="478"/>
          <ac:spMkLst>
            <pc:docMk/>
            <pc:sldMk cId="4220685752" sldId="287"/>
            <ac:spMk id="178" creationId="{00000000-0000-0000-0000-000000000000}"/>
          </ac:spMkLst>
        </pc:spChg>
        <pc:spChg chg="mod">
          <ac:chgData name="Lucrezia Gaviraghi" userId="4c27f589-e9db-4b67-a77a-0452379d7d41" providerId="ADAL" clId="{756CB2B1-839C-47F3-9A8D-5E772E3EBC10}" dt="2024-09-05T11:40:18.696" v="6085" actId="1035"/>
          <ac:spMkLst>
            <pc:docMk/>
            <pc:sldMk cId="4220685752" sldId="287"/>
            <ac:spMk id="179" creationId="{00000000-0000-0000-0000-000000000000}"/>
          </ac:spMkLst>
        </pc:spChg>
        <pc:picChg chg="add mod">
          <ac:chgData name="Lucrezia Gaviraghi" userId="4c27f589-e9db-4b67-a77a-0452379d7d41" providerId="ADAL" clId="{756CB2B1-839C-47F3-9A8D-5E772E3EBC10}" dt="2024-09-05T08:45:39.105" v="1990" actId="1076"/>
          <ac:picMkLst>
            <pc:docMk/>
            <pc:sldMk cId="4220685752" sldId="287"/>
            <ac:picMk id="4" creationId="{82EB2247-A8E9-5C4D-20D8-243A9269EC85}"/>
          </ac:picMkLst>
        </pc:picChg>
        <pc:picChg chg="del">
          <ac:chgData name="Lucrezia Gaviraghi" userId="4c27f589-e9db-4b67-a77a-0452379d7d41" providerId="ADAL" clId="{756CB2B1-839C-47F3-9A8D-5E772E3EBC10}" dt="2024-09-04T10:55:34.573" v="1193" actId="478"/>
          <ac:picMkLst>
            <pc:docMk/>
            <pc:sldMk cId="4220685752" sldId="287"/>
            <ac:picMk id="177" creationId="{00000000-0000-0000-0000-000000000000}"/>
          </ac:picMkLst>
        </pc:picChg>
      </pc:sldChg>
      <pc:sldChg chg="addSp delSp modSp mod">
        <pc:chgData name="Lucrezia Gaviraghi" userId="4c27f589-e9db-4b67-a77a-0452379d7d41" providerId="ADAL" clId="{756CB2B1-839C-47F3-9A8D-5E772E3EBC10}" dt="2024-09-05T11:45:47.739" v="6326" actId="1038"/>
        <pc:sldMkLst>
          <pc:docMk/>
          <pc:sldMk cId="2793910730" sldId="288"/>
        </pc:sldMkLst>
        <pc:spChg chg="add del mod">
          <ac:chgData name="Lucrezia Gaviraghi" userId="4c27f589-e9db-4b67-a77a-0452379d7d41" providerId="ADAL" clId="{756CB2B1-839C-47F3-9A8D-5E772E3EBC10}" dt="2024-09-04T10:55:49.402" v="1197" actId="478"/>
          <ac:spMkLst>
            <pc:docMk/>
            <pc:sldMk cId="2793910730" sldId="288"/>
            <ac:spMk id="3" creationId="{B010E9A6-E7B8-AA6F-B569-5DE787303AD9}"/>
          </ac:spMkLst>
        </pc:spChg>
        <pc:spChg chg="add del mod">
          <ac:chgData name="Lucrezia Gaviraghi" userId="4c27f589-e9db-4b67-a77a-0452379d7d41" providerId="ADAL" clId="{756CB2B1-839C-47F3-9A8D-5E772E3EBC10}" dt="2024-09-05T08:49:41.046" v="2026" actId="478"/>
          <ac:spMkLst>
            <pc:docMk/>
            <pc:sldMk cId="2793910730" sldId="288"/>
            <ac:spMk id="5" creationId="{6EA07D3F-BB94-57CD-79FE-856DDE72F0A4}"/>
          </ac:spMkLst>
        </pc:spChg>
        <pc:spChg chg="add mod">
          <ac:chgData name="Lucrezia Gaviraghi" userId="4c27f589-e9db-4b67-a77a-0452379d7d41" providerId="ADAL" clId="{756CB2B1-839C-47F3-9A8D-5E772E3EBC10}" dt="2024-09-05T11:45:47.739" v="6326" actId="1038"/>
          <ac:spMkLst>
            <pc:docMk/>
            <pc:sldMk cId="2793910730" sldId="288"/>
            <ac:spMk id="6" creationId="{A806150F-C923-1533-0B39-17AB081C55DE}"/>
          </ac:spMkLst>
        </pc:spChg>
        <pc:spChg chg="del mod">
          <ac:chgData name="Lucrezia Gaviraghi" userId="4c27f589-e9db-4b67-a77a-0452379d7d41" providerId="ADAL" clId="{756CB2B1-839C-47F3-9A8D-5E772E3EBC10}" dt="2024-09-05T08:49:31.611" v="2025" actId="478"/>
          <ac:spMkLst>
            <pc:docMk/>
            <pc:sldMk cId="2793910730" sldId="288"/>
            <ac:spMk id="178" creationId="{00000000-0000-0000-0000-000000000000}"/>
          </ac:spMkLst>
        </pc:spChg>
        <pc:spChg chg="mod">
          <ac:chgData name="Lucrezia Gaviraghi" userId="4c27f589-e9db-4b67-a77a-0452379d7d41" providerId="ADAL" clId="{756CB2B1-839C-47F3-9A8D-5E772E3EBC10}" dt="2024-09-05T11:40:38.870" v="6097" actId="1035"/>
          <ac:spMkLst>
            <pc:docMk/>
            <pc:sldMk cId="2793910730" sldId="288"/>
            <ac:spMk id="179" creationId="{00000000-0000-0000-0000-000000000000}"/>
          </ac:spMkLst>
        </pc:spChg>
        <pc:picChg chg="add mod">
          <ac:chgData name="Lucrezia Gaviraghi" userId="4c27f589-e9db-4b67-a77a-0452379d7d41" providerId="ADAL" clId="{756CB2B1-839C-47F3-9A8D-5E772E3EBC10}" dt="2024-09-05T08:45:58.639" v="1994"/>
          <ac:picMkLst>
            <pc:docMk/>
            <pc:sldMk cId="2793910730" sldId="288"/>
            <ac:picMk id="2" creationId="{98445215-5D7C-9258-B883-ED63FB1B6823}"/>
          </ac:picMkLst>
        </pc:picChg>
        <pc:picChg chg="add del mod">
          <ac:chgData name="Lucrezia Gaviraghi" userId="4c27f589-e9db-4b67-a77a-0452379d7d41" providerId="ADAL" clId="{756CB2B1-839C-47F3-9A8D-5E772E3EBC10}" dt="2024-09-05T08:45:58.293" v="1993" actId="478"/>
          <ac:picMkLst>
            <pc:docMk/>
            <pc:sldMk cId="2793910730" sldId="288"/>
            <ac:picMk id="4" creationId="{9082C806-394D-F8D2-4371-09877717F719}"/>
          </ac:picMkLst>
        </pc:picChg>
        <pc:picChg chg="del">
          <ac:chgData name="Lucrezia Gaviraghi" userId="4c27f589-e9db-4b67-a77a-0452379d7d41" providerId="ADAL" clId="{756CB2B1-839C-47F3-9A8D-5E772E3EBC10}" dt="2024-09-04T10:55:42.543" v="1195" actId="478"/>
          <ac:picMkLst>
            <pc:docMk/>
            <pc:sldMk cId="2793910730" sldId="288"/>
            <ac:picMk id="177" creationId="{00000000-0000-0000-0000-000000000000}"/>
          </ac:picMkLst>
        </pc:picChg>
      </pc:sldChg>
      <pc:sldChg chg="addSp delSp modSp mod">
        <pc:chgData name="Lucrezia Gaviraghi" userId="4c27f589-e9db-4b67-a77a-0452379d7d41" providerId="ADAL" clId="{756CB2B1-839C-47F3-9A8D-5E772E3EBC10}" dt="2024-09-05T11:45:40.083" v="6321" actId="1038"/>
        <pc:sldMkLst>
          <pc:docMk/>
          <pc:sldMk cId="4139750196" sldId="289"/>
        </pc:sldMkLst>
        <pc:spChg chg="add del mod">
          <ac:chgData name="Lucrezia Gaviraghi" userId="4c27f589-e9db-4b67-a77a-0452379d7d41" providerId="ADAL" clId="{756CB2B1-839C-47F3-9A8D-5E772E3EBC10}" dt="2024-09-04T10:55:58.247" v="1200" actId="478"/>
          <ac:spMkLst>
            <pc:docMk/>
            <pc:sldMk cId="4139750196" sldId="289"/>
            <ac:spMk id="3" creationId="{7AA28F0D-F66A-BDCC-92BF-36BEEA9FD8C0}"/>
          </ac:spMkLst>
        </pc:spChg>
        <pc:spChg chg="add del mod">
          <ac:chgData name="Lucrezia Gaviraghi" userId="4c27f589-e9db-4b67-a77a-0452379d7d41" providerId="ADAL" clId="{756CB2B1-839C-47F3-9A8D-5E772E3EBC10}" dt="2024-09-05T08:57:52.411" v="2104" actId="478"/>
          <ac:spMkLst>
            <pc:docMk/>
            <pc:sldMk cId="4139750196" sldId="289"/>
            <ac:spMk id="5" creationId="{661B31AC-943B-766B-7406-7556F0FB0376}"/>
          </ac:spMkLst>
        </pc:spChg>
        <pc:spChg chg="add mod">
          <ac:chgData name="Lucrezia Gaviraghi" userId="4c27f589-e9db-4b67-a77a-0452379d7d41" providerId="ADAL" clId="{756CB2B1-839C-47F3-9A8D-5E772E3EBC10}" dt="2024-09-05T11:45:40.083" v="6321" actId="1038"/>
          <ac:spMkLst>
            <pc:docMk/>
            <pc:sldMk cId="4139750196" sldId="289"/>
            <ac:spMk id="6" creationId="{AC43C8FF-E396-9243-2457-2D376E9EA484}"/>
          </ac:spMkLst>
        </pc:spChg>
        <pc:spChg chg="del mod">
          <ac:chgData name="Lucrezia Gaviraghi" userId="4c27f589-e9db-4b67-a77a-0452379d7d41" providerId="ADAL" clId="{756CB2B1-839C-47F3-9A8D-5E772E3EBC10}" dt="2024-09-05T08:57:47.301" v="2103" actId="478"/>
          <ac:spMkLst>
            <pc:docMk/>
            <pc:sldMk cId="4139750196" sldId="289"/>
            <ac:spMk id="178" creationId="{00000000-0000-0000-0000-000000000000}"/>
          </ac:spMkLst>
        </pc:spChg>
        <pc:spChg chg="mod">
          <ac:chgData name="Lucrezia Gaviraghi" userId="4c27f589-e9db-4b67-a77a-0452379d7d41" providerId="ADAL" clId="{756CB2B1-839C-47F3-9A8D-5E772E3EBC10}" dt="2024-09-05T11:40:50.885" v="6109" actId="1035"/>
          <ac:spMkLst>
            <pc:docMk/>
            <pc:sldMk cId="4139750196" sldId="289"/>
            <ac:spMk id="179" creationId="{00000000-0000-0000-0000-000000000000}"/>
          </ac:spMkLst>
        </pc:spChg>
        <pc:picChg chg="add mod">
          <ac:chgData name="Lucrezia Gaviraghi" userId="4c27f589-e9db-4b67-a77a-0452379d7d41" providerId="ADAL" clId="{756CB2B1-839C-47F3-9A8D-5E772E3EBC10}" dt="2024-09-05T08:46:09.373" v="1996"/>
          <ac:picMkLst>
            <pc:docMk/>
            <pc:sldMk cId="4139750196" sldId="289"/>
            <ac:picMk id="2" creationId="{0547FA44-5DDB-67B3-CF04-145F58650B10}"/>
          </ac:picMkLst>
        </pc:picChg>
        <pc:picChg chg="add del mod">
          <ac:chgData name="Lucrezia Gaviraghi" userId="4c27f589-e9db-4b67-a77a-0452379d7d41" providerId="ADAL" clId="{756CB2B1-839C-47F3-9A8D-5E772E3EBC10}" dt="2024-09-05T08:46:09.014" v="1995" actId="478"/>
          <ac:picMkLst>
            <pc:docMk/>
            <pc:sldMk cId="4139750196" sldId="289"/>
            <ac:picMk id="4" creationId="{C1904E2F-204B-80A7-0710-A2772638F52A}"/>
          </ac:picMkLst>
        </pc:picChg>
        <pc:picChg chg="del">
          <ac:chgData name="Lucrezia Gaviraghi" userId="4c27f589-e9db-4b67-a77a-0452379d7d41" providerId="ADAL" clId="{756CB2B1-839C-47F3-9A8D-5E772E3EBC10}" dt="2024-09-04T10:55:55.372" v="1198" actId="478"/>
          <ac:picMkLst>
            <pc:docMk/>
            <pc:sldMk cId="4139750196" sldId="289"/>
            <ac:picMk id="177" creationId="{00000000-0000-0000-0000-000000000000}"/>
          </ac:picMkLst>
        </pc:picChg>
      </pc:sldChg>
      <pc:sldChg chg="addSp delSp modSp del mod modShow">
        <pc:chgData name="Lucrezia Gaviraghi" userId="4c27f589-e9db-4b67-a77a-0452379d7d41" providerId="ADAL" clId="{756CB2B1-839C-47F3-9A8D-5E772E3EBC10}" dt="2024-09-06T09:38:12.110" v="7506" actId="2696"/>
        <pc:sldMkLst>
          <pc:docMk/>
          <pc:sldMk cId="590739024" sldId="290"/>
        </pc:sldMkLst>
        <pc:spChg chg="add del mod">
          <ac:chgData name="Lucrezia Gaviraghi" userId="4c27f589-e9db-4b67-a77a-0452379d7d41" providerId="ADAL" clId="{756CB2B1-839C-47F3-9A8D-5E772E3EBC10}" dt="2024-09-04T10:56:07.951" v="1203" actId="478"/>
          <ac:spMkLst>
            <pc:docMk/>
            <pc:sldMk cId="590739024" sldId="290"/>
            <ac:spMk id="3" creationId="{A6CADBB2-BD04-0579-AD75-6823268BCC38}"/>
          </ac:spMkLst>
        </pc:spChg>
        <pc:spChg chg="add mod">
          <ac:chgData name="Lucrezia Gaviraghi" userId="4c27f589-e9db-4b67-a77a-0452379d7d41" providerId="ADAL" clId="{756CB2B1-839C-47F3-9A8D-5E772E3EBC10}" dt="2024-09-05T10:37:15.987" v="4371" actId="1076"/>
          <ac:spMkLst>
            <pc:docMk/>
            <pc:sldMk cId="590739024" sldId="290"/>
            <ac:spMk id="4" creationId="{204952F8-8400-1F50-9476-1BA908AEC86F}"/>
          </ac:spMkLst>
        </pc:spChg>
        <pc:spChg chg="del mod">
          <ac:chgData name="Lucrezia Gaviraghi" userId="4c27f589-e9db-4b67-a77a-0452379d7d41" providerId="ADAL" clId="{756CB2B1-839C-47F3-9A8D-5E772E3EBC10}" dt="2024-09-05T10:35:09.453" v="4361" actId="478"/>
          <ac:spMkLst>
            <pc:docMk/>
            <pc:sldMk cId="590739024" sldId="290"/>
            <ac:spMk id="178" creationId="{00000000-0000-0000-0000-000000000000}"/>
          </ac:spMkLst>
        </pc:spChg>
        <pc:spChg chg="mod">
          <ac:chgData name="Lucrezia Gaviraghi" userId="4c27f589-e9db-4b67-a77a-0452379d7d41" providerId="ADAL" clId="{756CB2B1-839C-47F3-9A8D-5E772E3EBC10}" dt="2024-09-04T11:30:34.018" v="1481" actId="20577"/>
          <ac:spMkLst>
            <pc:docMk/>
            <pc:sldMk cId="590739024" sldId="290"/>
            <ac:spMk id="179" creationId="{00000000-0000-0000-0000-000000000000}"/>
          </ac:spMkLst>
        </pc:spChg>
        <pc:picChg chg="add mod">
          <ac:chgData name="Lucrezia Gaviraghi" userId="4c27f589-e9db-4b67-a77a-0452379d7d41" providerId="ADAL" clId="{756CB2B1-839C-47F3-9A8D-5E772E3EBC10}" dt="2024-09-05T08:46:24.124" v="2000"/>
          <ac:picMkLst>
            <pc:docMk/>
            <pc:sldMk cId="590739024" sldId="290"/>
            <ac:picMk id="2" creationId="{AD27A78F-449F-5B94-9DF0-E0DC61D9B02A}"/>
          </ac:picMkLst>
        </pc:picChg>
        <pc:picChg chg="add del mod">
          <ac:chgData name="Lucrezia Gaviraghi" userId="4c27f589-e9db-4b67-a77a-0452379d7d41" providerId="ADAL" clId="{756CB2B1-839C-47F3-9A8D-5E772E3EBC10}" dt="2024-09-05T08:46:23.748" v="1999" actId="478"/>
          <ac:picMkLst>
            <pc:docMk/>
            <pc:sldMk cId="590739024" sldId="290"/>
            <ac:picMk id="4" creationId="{31B57A54-F928-068C-B327-501350A375A1}"/>
          </ac:picMkLst>
        </pc:picChg>
        <pc:picChg chg="del">
          <ac:chgData name="Lucrezia Gaviraghi" userId="4c27f589-e9db-4b67-a77a-0452379d7d41" providerId="ADAL" clId="{756CB2B1-839C-47F3-9A8D-5E772E3EBC10}" dt="2024-09-04T10:56:04.252" v="1201" actId="478"/>
          <ac:picMkLst>
            <pc:docMk/>
            <pc:sldMk cId="590739024" sldId="290"/>
            <ac:picMk id="177" creationId="{00000000-0000-0000-0000-000000000000}"/>
          </ac:picMkLst>
        </pc:picChg>
      </pc:sldChg>
      <pc:sldChg chg="addSp delSp modSp mod">
        <pc:chgData name="Lucrezia Gaviraghi" userId="4c27f589-e9db-4b67-a77a-0452379d7d41" providerId="ADAL" clId="{756CB2B1-839C-47F3-9A8D-5E772E3EBC10}" dt="2024-09-05T11:45:22.176" v="6316" actId="1038"/>
        <pc:sldMkLst>
          <pc:docMk/>
          <pc:sldMk cId="3239210240" sldId="292"/>
        </pc:sldMkLst>
        <pc:spChg chg="add del mod">
          <ac:chgData name="Lucrezia Gaviraghi" userId="4c27f589-e9db-4b67-a77a-0452379d7d41" providerId="ADAL" clId="{756CB2B1-839C-47F3-9A8D-5E772E3EBC10}" dt="2024-09-04T10:56:55.139" v="1210" actId="478"/>
          <ac:spMkLst>
            <pc:docMk/>
            <pc:sldMk cId="3239210240" sldId="292"/>
            <ac:spMk id="3" creationId="{9F587B88-FF91-55F1-EA40-F05A739F9812}"/>
          </ac:spMkLst>
        </pc:spChg>
        <pc:spChg chg="mod">
          <ac:chgData name="Lucrezia Gaviraghi" userId="4c27f589-e9db-4b67-a77a-0452379d7d41" providerId="ADAL" clId="{756CB2B1-839C-47F3-9A8D-5E772E3EBC10}" dt="2024-09-05T11:45:22.176" v="6316" actId="1038"/>
          <ac:spMkLst>
            <pc:docMk/>
            <pc:sldMk cId="3239210240" sldId="292"/>
            <ac:spMk id="6" creationId="{63029ECE-AFFC-B327-B0DD-07ECBA10F277}"/>
          </ac:spMkLst>
        </pc:spChg>
        <pc:spChg chg="mod">
          <ac:chgData name="Lucrezia Gaviraghi" userId="4c27f589-e9db-4b67-a77a-0452379d7d41" providerId="ADAL" clId="{756CB2B1-839C-47F3-9A8D-5E772E3EBC10}" dt="2024-09-04T11:30:56.408" v="1505" actId="207"/>
          <ac:spMkLst>
            <pc:docMk/>
            <pc:sldMk cId="3239210240" sldId="292"/>
            <ac:spMk id="178" creationId="{00000000-0000-0000-0000-000000000000}"/>
          </ac:spMkLst>
        </pc:spChg>
        <pc:spChg chg="mod">
          <ac:chgData name="Lucrezia Gaviraghi" userId="4c27f589-e9db-4b67-a77a-0452379d7d41" providerId="ADAL" clId="{756CB2B1-839C-47F3-9A8D-5E772E3EBC10}" dt="2024-09-05T11:41:45.341" v="6158" actId="1037"/>
          <ac:spMkLst>
            <pc:docMk/>
            <pc:sldMk cId="3239210240" sldId="292"/>
            <ac:spMk id="179" creationId="{00000000-0000-0000-0000-000000000000}"/>
          </ac:spMkLst>
        </pc:spChg>
        <pc:picChg chg="add mod">
          <ac:chgData name="Lucrezia Gaviraghi" userId="4c27f589-e9db-4b67-a77a-0452379d7d41" providerId="ADAL" clId="{756CB2B1-839C-47F3-9A8D-5E772E3EBC10}" dt="2024-09-05T08:46:30.327" v="2002"/>
          <ac:picMkLst>
            <pc:docMk/>
            <pc:sldMk cId="3239210240" sldId="292"/>
            <ac:picMk id="2" creationId="{98419BD7-9195-DBB9-E08B-9FD44F594320}"/>
          </ac:picMkLst>
        </pc:picChg>
        <pc:picChg chg="add del mod">
          <ac:chgData name="Lucrezia Gaviraghi" userId="4c27f589-e9db-4b67-a77a-0452379d7d41" providerId="ADAL" clId="{756CB2B1-839C-47F3-9A8D-5E772E3EBC10}" dt="2024-09-05T08:46:29.671" v="2001" actId="478"/>
          <ac:picMkLst>
            <pc:docMk/>
            <pc:sldMk cId="3239210240" sldId="292"/>
            <ac:picMk id="4" creationId="{BFAF927B-3025-8F45-4B55-395BB1DA54C3}"/>
          </ac:picMkLst>
        </pc:picChg>
        <pc:picChg chg="del">
          <ac:chgData name="Lucrezia Gaviraghi" userId="4c27f589-e9db-4b67-a77a-0452379d7d41" providerId="ADAL" clId="{756CB2B1-839C-47F3-9A8D-5E772E3EBC10}" dt="2024-09-04T10:56:51.920" v="1208" actId="478"/>
          <ac:picMkLst>
            <pc:docMk/>
            <pc:sldMk cId="3239210240" sldId="292"/>
            <ac:picMk id="177" creationId="{00000000-0000-0000-0000-000000000000}"/>
          </ac:picMkLst>
        </pc:picChg>
      </pc:sldChg>
      <pc:sldChg chg="addSp delSp modSp mod">
        <pc:chgData name="Lucrezia Gaviraghi" userId="4c27f589-e9db-4b67-a77a-0452379d7d41" providerId="ADAL" clId="{756CB2B1-839C-47F3-9A8D-5E772E3EBC10}" dt="2024-09-05T11:45:13.676" v="6302" actId="1038"/>
        <pc:sldMkLst>
          <pc:docMk/>
          <pc:sldMk cId="856459605" sldId="293"/>
        </pc:sldMkLst>
        <pc:spChg chg="add del mod">
          <ac:chgData name="Lucrezia Gaviraghi" userId="4c27f589-e9db-4b67-a77a-0452379d7d41" providerId="ADAL" clId="{756CB2B1-839C-47F3-9A8D-5E772E3EBC10}" dt="2024-09-04T10:57:20.061" v="1212" actId="478"/>
          <ac:spMkLst>
            <pc:docMk/>
            <pc:sldMk cId="856459605" sldId="293"/>
            <ac:spMk id="3" creationId="{C52B7750-BCC5-38D5-3C82-6300DEFD9DF8}"/>
          </ac:spMkLst>
        </pc:spChg>
        <pc:spChg chg="add del mod">
          <ac:chgData name="Lucrezia Gaviraghi" userId="4c27f589-e9db-4b67-a77a-0452379d7d41" providerId="ADAL" clId="{756CB2B1-839C-47F3-9A8D-5E772E3EBC10}" dt="2024-09-05T09:11:38.132" v="2284" actId="478"/>
          <ac:spMkLst>
            <pc:docMk/>
            <pc:sldMk cId="856459605" sldId="293"/>
            <ac:spMk id="5" creationId="{030B638C-7A5B-5773-B4FF-5FA91A71874C}"/>
          </ac:spMkLst>
        </pc:spChg>
        <pc:spChg chg="add mod">
          <ac:chgData name="Lucrezia Gaviraghi" userId="4c27f589-e9db-4b67-a77a-0452379d7d41" providerId="ADAL" clId="{756CB2B1-839C-47F3-9A8D-5E772E3EBC10}" dt="2024-09-05T11:45:13.676" v="6302" actId="1038"/>
          <ac:spMkLst>
            <pc:docMk/>
            <pc:sldMk cId="856459605" sldId="293"/>
            <ac:spMk id="6" creationId="{9928FA86-09CD-8488-DC08-321E6E21C530}"/>
          </ac:spMkLst>
        </pc:spChg>
        <pc:spChg chg="del mod">
          <ac:chgData name="Lucrezia Gaviraghi" userId="4c27f589-e9db-4b67-a77a-0452379d7d41" providerId="ADAL" clId="{756CB2B1-839C-47F3-9A8D-5E772E3EBC10}" dt="2024-09-05T09:11:35.366" v="2283" actId="478"/>
          <ac:spMkLst>
            <pc:docMk/>
            <pc:sldMk cId="856459605" sldId="293"/>
            <ac:spMk id="178" creationId="{00000000-0000-0000-0000-000000000000}"/>
          </ac:spMkLst>
        </pc:spChg>
        <pc:spChg chg="mod">
          <ac:chgData name="Lucrezia Gaviraghi" userId="4c27f589-e9db-4b67-a77a-0452379d7d41" providerId="ADAL" clId="{756CB2B1-839C-47F3-9A8D-5E772E3EBC10}" dt="2024-09-05T11:41:55.108" v="6168" actId="1036"/>
          <ac:spMkLst>
            <pc:docMk/>
            <pc:sldMk cId="856459605" sldId="293"/>
            <ac:spMk id="179" creationId="{00000000-0000-0000-0000-000000000000}"/>
          </ac:spMkLst>
        </pc:spChg>
        <pc:picChg chg="add mod">
          <ac:chgData name="Lucrezia Gaviraghi" userId="4c27f589-e9db-4b67-a77a-0452379d7d41" providerId="ADAL" clId="{756CB2B1-839C-47F3-9A8D-5E772E3EBC10}" dt="2024-09-05T08:46:36.671" v="2004"/>
          <ac:picMkLst>
            <pc:docMk/>
            <pc:sldMk cId="856459605" sldId="293"/>
            <ac:picMk id="2" creationId="{AA7788C1-07D3-DF42-992A-9CEFE1D24F9A}"/>
          </ac:picMkLst>
        </pc:picChg>
        <pc:picChg chg="add del mod">
          <ac:chgData name="Lucrezia Gaviraghi" userId="4c27f589-e9db-4b67-a77a-0452379d7d41" providerId="ADAL" clId="{756CB2B1-839C-47F3-9A8D-5E772E3EBC10}" dt="2024-09-05T08:46:36.203" v="2003" actId="478"/>
          <ac:picMkLst>
            <pc:docMk/>
            <pc:sldMk cId="856459605" sldId="293"/>
            <ac:picMk id="4" creationId="{88290217-3777-996A-359E-A2854F57CECB}"/>
          </ac:picMkLst>
        </pc:picChg>
        <pc:picChg chg="del">
          <ac:chgData name="Lucrezia Gaviraghi" userId="4c27f589-e9db-4b67-a77a-0452379d7d41" providerId="ADAL" clId="{756CB2B1-839C-47F3-9A8D-5E772E3EBC10}" dt="2024-09-04T10:57:15.186" v="1211" actId="478"/>
          <ac:picMkLst>
            <pc:docMk/>
            <pc:sldMk cId="856459605" sldId="293"/>
            <ac:picMk id="177" creationId="{00000000-0000-0000-0000-000000000000}"/>
          </ac:picMkLst>
        </pc:picChg>
      </pc:sldChg>
      <pc:sldChg chg="addSp delSp modSp mod">
        <pc:chgData name="Lucrezia Gaviraghi" userId="4c27f589-e9db-4b67-a77a-0452379d7d41" providerId="ADAL" clId="{756CB2B1-839C-47F3-9A8D-5E772E3EBC10}" dt="2024-09-05T11:45:05.613" v="6298" actId="1038"/>
        <pc:sldMkLst>
          <pc:docMk/>
          <pc:sldMk cId="925897962" sldId="294"/>
        </pc:sldMkLst>
        <pc:spChg chg="add del mod">
          <ac:chgData name="Lucrezia Gaviraghi" userId="4c27f589-e9db-4b67-a77a-0452379d7d41" providerId="ADAL" clId="{756CB2B1-839C-47F3-9A8D-5E772E3EBC10}" dt="2024-09-04T10:57:38.296" v="1215" actId="478"/>
          <ac:spMkLst>
            <pc:docMk/>
            <pc:sldMk cId="925897962" sldId="294"/>
            <ac:spMk id="3" creationId="{B21D56E3-7ADB-427D-6575-E61D03DAA0D0}"/>
          </ac:spMkLst>
        </pc:spChg>
        <pc:spChg chg="add del mod">
          <ac:chgData name="Lucrezia Gaviraghi" userId="4c27f589-e9db-4b67-a77a-0452379d7d41" providerId="ADAL" clId="{756CB2B1-839C-47F3-9A8D-5E772E3EBC10}" dt="2024-09-05T10:38:13.506" v="4376" actId="478"/>
          <ac:spMkLst>
            <pc:docMk/>
            <pc:sldMk cId="925897962" sldId="294"/>
            <ac:spMk id="4" creationId="{2E8302BC-E34E-996B-4483-3615887399E7}"/>
          </ac:spMkLst>
        </pc:spChg>
        <pc:spChg chg="del mod">
          <ac:chgData name="Lucrezia Gaviraghi" userId="4c27f589-e9db-4b67-a77a-0452379d7d41" providerId="ADAL" clId="{756CB2B1-839C-47F3-9A8D-5E772E3EBC10}" dt="2024-09-04T11:31:32.207" v="1531" actId="478"/>
          <ac:spMkLst>
            <pc:docMk/>
            <pc:sldMk cId="925897962" sldId="294"/>
            <ac:spMk id="5" creationId="{53FE6824-3B4B-7E66-C263-57F32EBF66B9}"/>
          </ac:spMkLst>
        </pc:spChg>
        <pc:spChg chg="add mod">
          <ac:chgData name="Lucrezia Gaviraghi" userId="4c27f589-e9db-4b67-a77a-0452379d7d41" providerId="ADAL" clId="{756CB2B1-839C-47F3-9A8D-5E772E3EBC10}" dt="2024-09-05T11:45:05.613" v="6298" actId="1038"/>
          <ac:spMkLst>
            <pc:docMk/>
            <pc:sldMk cId="925897962" sldId="294"/>
            <ac:spMk id="5" creationId="{5FCF2CB5-C281-D6E2-5BC9-57E9D5E9439B}"/>
          </ac:spMkLst>
        </pc:spChg>
        <pc:spChg chg="del mod">
          <ac:chgData name="Lucrezia Gaviraghi" userId="4c27f589-e9db-4b67-a77a-0452379d7d41" providerId="ADAL" clId="{756CB2B1-839C-47F3-9A8D-5E772E3EBC10}" dt="2024-09-05T10:38:11.100" v="4375" actId="478"/>
          <ac:spMkLst>
            <pc:docMk/>
            <pc:sldMk cId="925897962" sldId="294"/>
            <ac:spMk id="178" creationId="{00000000-0000-0000-0000-000000000000}"/>
          </ac:spMkLst>
        </pc:spChg>
        <pc:spChg chg="mod">
          <ac:chgData name="Lucrezia Gaviraghi" userId="4c27f589-e9db-4b67-a77a-0452379d7d41" providerId="ADAL" clId="{756CB2B1-839C-47F3-9A8D-5E772E3EBC10}" dt="2024-09-05T11:42:04.250" v="6179" actId="1038"/>
          <ac:spMkLst>
            <pc:docMk/>
            <pc:sldMk cId="925897962" sldId="294"/>
            <ac:spMk id="179" creationId="{00000000-0000-0000-0000-000000000000}"/>
          </ac:spMkLst>
        </pc:spChg>
        <pc:picChg chg="add mod">
          <ac:chgData name="Lucrezia Gaviraghi" userId="4c27f589-e9db-4b67-a77a-0452379d7d41" providerId="ADAL" clId="{756CB2B1-839C-47F3-9A8D-5E772E3EBC10}" dt="2024-09-05T08:46:43.391" v="2006"/>
          <ac:picMkLst>
            <pc:docMk/>
            <pc:sldMk cId="925897962" sldId="294"/>
            <ac:picMk id="2" creationId="{FF43E8AA-E847-6FEB-F518-D73B53E71AE2}"/>
          </ac:picMkLst>
        </pc:picChg>
        <pc:picChg chg="add del mod">
          <ac:chgData name="Lucrezia Gaviraghi" userId="4c27f589-e9db-4b67-a77a-0452379d7d41" providerId="ADAL" clId="{756CB2B1-839C-47F3-9A8D-5E772E3EBC10}" dt="2024-09-05T08:46:42.969" v="2005" actId="478"/>
          <ac:picMkLst>
            <pc:docMk/>
            <pc:sldMk cId="925897962" sldId="294"/>
            <ac:picMk id="4" creationId="{81B2AA34-1A41-19C4-401C-1C0E65EF5A57}"/>
          </ac:picMkLst>
        </pc:picChg>
        <pc:picChg chg="del">
          <ac:chgData name="Lucrezia Gaviraghi" userId="4c27f589-e9db-4b67-a77a-0452379d7d41" providerId="ADAL" clId="{756CB2B1-839C-47F3-9A8D-5E772E3EBC10}" dt="2024-09-04T10:57:34.858" v="1214" actId="478"/>
          <ac:picMkLst>
            <pc:docMk/>
            <pc:sldMk cId="925897962" sldId="294"/>
            <ac:picMk id="177" creationId="{00000000-0000-0000-0000-000000000000}"/>
          </ac:picMkLst>
        </pc:picChg>
      </pc:sldChg>
      <pc:sldChg chg="addSp delSp modSp mod">
        <pc:chgData name="Lucrezia Gaviraghi" userId="4c27f589-e9db-4b67-a77a-0452379d7d41" providerId="ADAL" clId="{756CB2B1-839C-47F3-9A8D-5E772E3EBC10}" dt="2024-09-05T11:44:56.473" v="6293" actId="1038"/>
        <pc:sldMkLst>
          <pc:docMk/>
          <pc:sldMk cId="319498864" sldId="295"/>
        </pc:sldMkLst>
        <pc:spChg chg="del">
          <ac:chgData name="Lucrezia Gaviraghi" userId="4c27f589-e9db-4b67-a77a-0452379d7d41" providerId="ADAL" clId="{756CB2B1-839C-47F3-9A8D-5E772E3EBC10}" dt="2024-09-04T11:31:48.082" v="1554" actId="478"/>
          <ac:spMkLst>
            <pc:docMk/>
            <pc:sldMk cId="319498864" sldId="295"/>
            <ac:spMk id="3" creationId="{027421C9-1D95-B3DC-1B12-0FCECA31813B}"/>
          </ac:spMkLst>
        </pc:spChg>
        <pc:spChg chg="add del mod">
          <ac:chgData name="Lucrezia Gaviraghi" userId="4c27f589-e9db-4b67-a77a-0452379d7d41" providerId="ADAL" clId="{756CB2B1-839C-47F3-9A8D-5E772E3EBC10}" dt="2024-09-04T10:57:56.766" v="1218" actId="478"/>
          <ac:spMkLst>
            <pc:docMk/>
            <pc:sldMk cId="319498864" sldId="295"/>
            <ac:spMk id="4" creationId="{66423CA8-5B1E-510C-E9FE-FA79D4D40859}"/>
          </ac:spMkLst>
        </pc:spChg>
        <pc:spChg chg="add del mod">
          <ac:chgData name="Lucrezia Gaviraghi" userId="4c27f589-e9db-4b67-a77a-0452379d7d41" providerId="ADAL" clId="{756CB2B1-839C-47F3-9A8D-5E772E3EBC10}" dt="2024-09-05T09:20:23.673" v="2537" actId="478"/>
          <ac:spMkLst>
            <pc:docMk/>
            <pc:sldMk cId="319498864" sldId="295"/>
            <ac:spMk id="4" creationId="{F1AF4E2E-3328-DECB-A50B-EDAEFD723F9C}"/>
          </ac:spMkLst>
        </pc:spChg>
        <pc:spChg chg="add mod">
          <ac:chgData name="Lucrezia Gaviraghi" userId="4c27f589-e9db-4b67-a77a-0452379d7d41" providerId="ADAL" clId="{756CB2B1-839C-47F3-9A8D-5E772E3EBC10}" dt="2024-09-05T11:44:56.473" v="6293" actId="1038"/>
          <ac:spMkLst>
            <pc:docMk/>
            <pc:sldMk cId="319498864" sldId="295"/>
            <ac:spMk id="6" creationId="{5A794614-1845-04E0-6BC9-9E26AD0937AA}"/>
          </ac:spMkLst>
        </pc:spChg>
        <pc:spChg chg="del mod">
          <ac:chgData name="Lucrezia Gaviraghi" userId="4c27f589-e9db-4b67-a77a-0452379d7d41" providerId="ADAL" clId="{756CB2B1-839C-47F3-9A8D-5E772E3EBC10}" dt="2024-09-05T09:20:20.392" v="2536" actId="478"/>
          <ac:spMkLst>
            <pc:docMk/>
            <pc:sldMk cId="319498864" sldId="295"/>
            <ac:spMk id="178" creationId="{00000000-0000-0000-0000-000000000000}"/>
          </ac:spMkLst>
        </pc:spChg>
        <pc:spChg chg="mod">
          <ac:chgData name="Lucrezia Gaviraghi" userId="4c27f589-e9db-4b67-a77a-0452379d7d41" providerId="ADAL" clId="{756CB2B1-839C-47F3-9A8D-5E772E3EBC10}" dt="2024-09-05T11:02:53.021" v="4917" actId="1038"/>
          <ac:spMkLst>
            <pc:docMk/>
            <pc:sldMk cId="319498864" sldId="295"/>
            <ac:spMk id="179" creationId="{00000000-0000-0000-0000-000000000000}"/>
          </ac:spMkLst>
        </pc:spChg>
        <pc:picChg chg="add mod">
          <ac:chgData name="Lucrezia Gaviraghi" userId="4c27f589-e9db-4b67-a77a-0452379d7d41" providerId="ADAL" clId="{756CB2B1-839C-47F3-9A8D-5E772E3EBC10}" dt="2024-09-05T08:46:47.468" v="2008"/>
          <ac:picMkLst>
            <pc:docMk/>
            <pc:sldMk cId="319498864" sldId="295"/>
            <ac:picMk id="2" creationId="{1BD6D2B0-5E5C-4704-6AE9-25AC5D668BFA}"/>
          </ac:picMkLst>
        </pc:picChg>
        <pc:picChg chg="add del mod">
          <ac:chgData name="Lucrezia Gaviraghi" userId="4c27f589-e9db-4b67-a77a-0452379d7d41" providerId="ADAL" clId="{756CB2B1-839C-47F3-9A8D-5E772E3EBC10}" dt="2024-09-05T08:46:47.078" v="2007" actId="478"/>
          <ac:picMkLst>
            <pc:docMk/>
            <pc:sldMk cId="319498864" sldId="295"/>
            <ac:picMk id="5" creationId="{07402B33-FB27-E34C-548E-320461FC7C07}"/>
          </ac:picMkLst>
        </pc:picChg>
        <pc:picChg chg="del">
          <ac:chgData name="Lucrezia Gaviraghi" userId="4c27f589-e9db-4b67-a77a-0452379d7d41" providerId="ADAL" clId="{756CB2B1-839C-47F3-9A8D-5E772E3EBC10}" dt="2024-09-04T10:57:52.735" v="1217" actId="478"/>
          <ac:picMkLst>
            <pc:docMk/>
            <pc:sldMk cId="319498864" sldId="295"/>
            <ac:picMk id="177" creationId="{00000000-0000-0000-0000-000000000000}"/>
          </ac:picMkLst>
        </pc:picChg>
      </pc:sldChg>
      <pc:sldChg chg="addSp delSp modSp del mod">
        <pc:chgData name="Lucrezia Gaviraghi" userId="4c27f589-e9db-4b67-a77a-0452379d7d41" providerId="ADAL" clId="{756CB2B1-839C-47F3-9A8D-5E772E3EBC10}" dt="2024-09-05T10:59:02.711" v="4817" actId="2696"/>
        <pc:sldMkLst>
          <pc:docMk/>
          <pc:sldMk cId="1446953730" sldId="296"/>
        </pc:sldMkLst>
        <pc:spChg chg="del mod">
          <ac:chgData name="Lucrezia Gaviraghi" userId="4c27f589-e9db-4b67-a77a-0452379d7d41" providerId="ADAL" clId="{756CB2B1-839C-47F3-9A8D-5E772E3EBC10}" dt="2024-09-05T10:58:27.365" v="4814" actId="478"/>
          <ac:spMkLst>
            <pc:docMk/>
            <pc:sldMk cId="1446953730" sldId="296"/>
            <ac:spMk id="3" creationId="{A48B6E52-0D32-B240-95B6-B0B7139FA279}"/>
          </ac:spMkLst>
        </pc:spChg>
        <pc:spChg chg="add del mod">
          <ac:chgData name="Lucrezia Gaviraghi" userId="4c27f589-e9db-4b67-a77a-0452379d7d41" providerId="ADAL" clId="{756CB2B1-839C-47F3-9A8D-5E772E3EBC10}" dt="2024-09-04T10:58:24.784" v="1222" actId="478"/>
          <ac:spMkLst>
            <pc:docMk/>
            <pc:sldMk cId="1446953730" sldId="296"/>
            <ac:spMk id="4" creationId="{726FBD22-3979-EE7B-6137-1C2F28A0A287}"/>
          </ac:spMkLst>
        </pc:spChg>
        <pc:spChg chg="mod">
          <ac:chgData name="Lucrezia Gaviraghi" userId="4c27f589-e9db-4b67-a77a-0452379d7d41" providerId="ADAL" clId="{756CB2B1-839C-47F3-9A8D-5E772E3EBC10}" dt="2024-09-04T11:32:00.535" v="1573" actId="20577"/>
          <ac:spMkLst>
            <pc:docMk/>
            <pc:sldMk cId="1446953730" sldId="296"/>
            <ac:spMk id="179" creationId="{00000000-0000-0000-0000-000000000000}"/>
          </ac:spMkLst>
        </pc:spChg>
        <pc:picChg chg="add mod">
          <ac:chgData name="Lucrezia Gaviraghi" userId="4c27f589-e9db-4b67-a77a-0452379d7d41" providerId="ADAL" clId="{756CB2B1-839C-47F3-9A8D-5E772E3EBC10}" dt="2024-09-05T08:46:53.548" v="2010"/>
          <ac:picMkLst>
            <pc:docMk/>
            <pc:sldMk cId="1446953730" sldId="296"/>
            <ac:picMk id="2" creationId="{DB3324B3-39B9-F84A-C234-04C7875F0D96}"/>
          </ac:picMkLst>
        </pc:picChg>
        <pc:picChg chg="add del mod">
          <ac:chgData name="Lucrezia Gaviraghi" userId="4c27f589-e9db-4b67-a77a-0452379d7d41" providerId="ADAL" clId="{756CB2B1-839C-47F3-9A8D-5E772E3EBC10}" dt="2024-09-05T08:46:53.173" v="2009" actId="478"/>
          <ac:picMkLst>
            <pc:docMk/>
            <pc:sldMk cId="1446953730" sldId="296"/>
            <ac:picMk id="5" creationId="{6BD669EB-C0C8-4B7F-A180-4FFB731E1EE8}"/>
          </ac:picMkLst>
        </pc:picChg>
        <pc:picChg chg="del">
          <ac:chgData name="Lucrezia Gaviraghi" userId="4c27f589-e9db-4b67-a77a-0452379d7d41" providerId="ADAL" clId="{756CB2B1-839C-47F3-9A8D-5E772E3EBC10}" dt="2024-09-04T10:58:20.378" v="1220" actId="478"/>
          <ac:picMkLst>
            <pc:docMk/>
            <pc:sldMk cId="1446953730" sldId="296"/>
            <ac:picMk id="177" creationId="{00000000-0000-0000-0000-000000000000}"/>
          </ac:picMkLst>
        </pc:picChg>
      </pc:sldChg>
      <pc:sldChg chg="addSp delSp modSp mod">
        <pc:chgData name="Lucrezia Gaviraghi" userId="4c27f589-e9db-4b67-a77a-0452379d7d41" providerId="ADAL" clId="{756CB2B1-839C-47F3-9A8D-5E772E3EBC10}" dt="2024-09-05T11:44:46.582" v="6289" actId="1037"/>
        <pc:sldMkLst>
          <pc:docMk/>
          <pc:sldMk cId="2620958203" sldId="297"/>
        </pc:sldMkLst>
        <pc:spChg chg="add del mod">
          <ac:chgData name="Lucrezia Gaviraghi" userId="4c27f589-e9db-4b67-a77a-0452379d7d41" providerId="ADAL" clId="{756CB2B1-839C-47F3-9A8D-5E772E3EBC10}" dt="2024-09-04T10:58:35.456" v="1224" actId="478"/>
          <ac:spMkLst>
            <pc:docMk/>
            <pc:sldMk cId="2620958203" sldId="297"/>
            <ac:spMk id="3" creationId="{F1F299AA-1044-9810-D1AA-D9657B4467BA}"/>
          </ac:spMkLst>
        </pc:spChg>
        <pc:spChg chg="mod">
          <ac:chgData name="Lucrezia Gaviraghi" userId="4c27f589-e9db-4b67-a77a-0452379d7d41" providerId="ADAL" clId="{756CB2B1-839C-47F3-9A8D-5E772E3EBC10}" dt="2024-09-05T11:44:46.582" v="6289" actId="1037"/>
          <ac:spMkLst>
            <pc:docMk/>
            <pc:sldMk cId="2620958203" sldId="297"/>
            <ac:spMk id="6" creationId="{51448479-D6E8-78DE-FC68-B0C452D215C5}"/>
          </ac:spMkLst>
        </pc:spChg>
        <pc:spChg chg="mod">
          <ac:chgData name="Lucrezia Gaviraghi" userId="4c27f589-e9db-4b67-a77a-0452379d7d41" providerId="ADAL" clId="{756CB2B1-839C-47F3-9A8D-5E772E3EBC10}" dt="2024-09-05T09:11:25.647" v="2282" actId="27636"/>
          <ac:spMkLst>
            <pc:docMk/>
            <pc:sldMk cId="2620958203" sldId="297"/>
            <ac:spMk id="178" creationId="{00000000-0000-0000-0000-000000000000}"/>
          </ac:spMkLst>
        </pc:spChg>
        <pc:spChg chg="mod">
          <ac:chgData name="Lucrezia Gaviraghi" userId="4c27f589-e9db-4b67-a77a-0452379d7d41" providerId="ADAL" clId="{756CB2B1-839C-47F3-9A8D-5E772E3EBC10}" dt="2024-09-05T11:42:14.968" v="6191" actId="1035"/>
          <ac:spMkLst>
            <pc:docMk/>
            <pc:sldMk cId="2620958203" sldId="297"/>
            <ac:spMk id="179" creationId="{00000000-0000-0000-0000-000000000000}"/>
          </ac:spMkLst>
        </pc:spChg>
        <pc:picChg chg="add mod">
          <ac:chgData name="Lucrezia Gaviraghi" userId="4c27f589-e9db-4b67-a77a-0452379d7d41" providerId="ADAL" clId="{756CB2B1-839C-47F3-9A8D-5E772E3EBC10}" dt="2024-09-05T08:46:57.361" v="2012"/>
          <ac:picMkLst>
            <pc:docMk/>
            <pc:sldMk cId="2620958203" sldId="297"/>
            <ac:picMk id="2" creationId="{247D1F61-99CF-6382-82FB-05A61B45F185}"/>
          </ac:picMkLst>
        </pc:picChg>
        <pc:picChg chg="add del mod">
          <ac:chgData name="Lucrezia Gaviraghi" userId="4c27f589-e9db-4b67-a77a-0452379d7d41" providerId="ADAL" clId="{756CB2B1-839C-47F3-9A8D-5E772E3EBC10}" dt="2024-09-05T08:46:56.985" v="2011" actId="478"/>
          <ac:picMkLst>
            <pc:docMk/>
            <pc:sldMk cId="2620958203" sldId="297"/>
            <ac:picMk id="4" creationId="{53DFFDA2-EA65-5FB2-4C85-ADBD7AF2941E}"/>
          </ac:picMkLst>
        </pc:picChg>
        <pc:picChg chg="del">
          <ac:chgData name="Lucrezia Gaviraghi" userId="4c27f589-e9db-4b67-a77a-0452379d7d41" providerId="ADAL" clId="{756CB2B1-839C-47F3-9A8D-5E772E3EBC10}" dt="2024-09-04T10:58:32.519" v="1223" actId="478"/>
          <ac:picMkLst>
            <pc:docMk/>
            <pc:sldMk cId="2620958203" sldId="297"/>
            <ac:picMk id="177" creationId="{00000000-0000-0000-0000-000000000000}"/>
          </ac:picMkLst>
        </pc:picChg>
      </pc:sldChg>
      <pc:sldChg chg="addSp delSp modSp del mod">
        <pc:chgData name="Lucrezia Gaviraghi" userId="4c27f589-e9db-4b67-a77a-0452379d7d41" providerId="ADAL" clId="{756CB2B1-839C-47F3-9A8D-5E772E3EBC10}" dt="2024-09-05T10:59:21.211" v="4819" actId="2696"/>
        <pc:sldMkLst>
          <pc:docMk/>
          <pc:sldMk cId="2007104000" sldId="298"/>
        </pc:sldMkLst>
        <pc:spChg chg="add del mod">
          <ac:chgData name="Lucrezia Gaviraghi" userId="4c27f589-e9db-4b67-a77a-0452379d7d41" providerId="ADAL" clId="{756CB2B1-839C-47F3-9A8D-5E772E3EBC10}" dt="2024-09-04T10:58:48.050" v="1227" actId="478"/>
          <ac:spMkLst>
            <pc:docMk/>
            <pc:sldMk cId="2007104000" sldId="298"/>
            <ac:spMk id="3" creationId="{80396727-BDC8-90CE-E7E9-BD3FDA074EED}"/>
          </ac:spMkLst>
        </pc:spChg>
        <pc:spChg chg="add del mod">
          <ac:chgData name="Lucrezia Gaviraghi" userId="4c27f589-e9db-4b67-a77a-0452379d7d41" providerId="ADAL" clId="{756CB2B1-839C-47F3-9A8D-5E772E3EBC10}" dt="2024-09-05T10:58:40.054" v="4816" actId="478"/>
          <ac:spMkLst>
            <pc:docMk/>
            <pc:sldMk cId="2007104000" sldId="298"/>
            <ac:spMk id="4" creationId="{89647885-A01C-4303-F07A-FD93E1BAF22B}"/>
          </ac:spMkLst>
        </pc:spChg>
        <pc:spChg chg="del mod">
          <ac:chgData name="Lucrezia Gaviraghi" userId="4c27f589-e9db-4b67-a77a-0452379d7d41" providerId="ADAL" clId="{756CB2B1-839C-47F3-9A8D-5E772E3EBC10}" dt="2024-09-05T10:58:38.022" v="4815" actId="478"/>
          <ac:spMkLst>
            <pc:docMk/>
            <pc:sldMk cId="2007104000" sldId="298"/>
            <ac:spMk id="178" creationId="{00000000-0000-0000-0000-000000000000}"/>
          </ac:spMkLst>
        </pc:spChg>
        <pc:spChg chg="mod">
          <ac:chgData name="Lucrezia Gaviraghi" userId="4c27f589-e9db-4b67-a77a-0452379d7d41" providerId="ADAL" clId="{756CB2B1-839C-47F3-9A8D-5E772E3EBC10}" dt="2024-09-04T11:32:37.271" v="1614" actId="20577"/>
          <ac:spMkLst>
            <pc:docMk/>
            <pc:sldMk cId="2007104000" sldId="298"/>
            <ac:spMk id="179" creationId="{00000000-0000-0000-0000-000000000000}"/>
          </ac:spMkLst>
        </pc:spChg>
        <pc:picChg chg="add mod">
          <ac:chgData name="Lucrezia Gaviraghi" userId="4c27f589-e9db-4b67-a77a-0452379d7d41" providerId="ADAL" clId="{756CB2B1-839C-47F3-9A8D-5E772E3EBC10}" dt="2024-09-05T08:47:01.205" v="2014"/>
          <ac:picMkLst>
            <pc:docMk/>
            <pc:sldMk cId="2007104000" sldId="298"/>
            <ac:picMk id="2" creationId="{6E96C344-2F03-6144-924E-53F4555B4EC0}"/>
          </ac:picMkLst>
        </pc:picChg>
        <pc:picChg chg="add del mod">
          <ac:chgData name="Lucrezia Gaviraghi" userId="4c27f589-e9db-4b67-a77a-0452379d7d41" providerId="ADAL" clId="{756CB2B1-839C-47F3-9A8D-5E772E3EBC10}" dt="2024-09-05T08:47:00.705" v="2013" actId="478"/>
          <ac:picMkLst>
            <pc:docMk/>
            <pc:sldMk cId="2007104000" sldId="298"/>
            <ac:picMk id="4" creationId="{F3A5C140-A05B-FDFA-A059-4B2136466512}"/>
          </ac:picMkLst>
        </pc:picChg>
        <pc:picChg chg="del">
          <ac:chgData name="Lucrezia Gaviraghi" userId="4c27f589-e9db-4b67-a77a-0452379d7d41" providerId="ADAL" clId="{756CB2B1-839C-47F3-9A8D-5E772E3EBC10}" dt="2024-09-04T10:58:45.222" v="1226" actId="478"/>
          <ac:picMkLst>
            <pc:docMk/>
            <pc:sldMk cId="2007104000" sldId="298"/>
            <ac:picMk id="177" creationId="{00000000-0000-0000-0000-000000000000}"/>
          </ac:picMkLst>
        </pc:picChg>
      </pc:sldChg>
      <pc:sldChg chg="addSp delSp modSp mod">
        <pc:chgData name="Lucrezia Gaviraghi" userId="4c27f589-e9db-4b67-a77a-0452379d7d41" providerId="ADAL" clId="{756CB2B1-839C-47F3-9A8D-5E772E3EBC10}" dt="2024-09-05T11:44:35.004" v="6281" actId="1037"/>
        <pc:sldMkLst>
          <pc:docMk/>
          <pc:sldMk cId="3607754124" sldId="299"/>
        </pc:sldMkLst>
        <pc:spChg chg="del mod">
          <ac:chgData name="Lucrezia Gaviraghi" userId="4c27f589-e9db-4b67-a77a-0452379d7d41" providerId="ADAL" clId="{756CB2B1-839C-47F3-9A8D-5E772E3EBC10}" dt="2024-09-05T09:23:39.410" v="2625" actId="478"/>
          <ac:spMkLst>
            <pc:docMk/>
            <pc:sldMk cId="3607754124" sldId="299"/>
            <ac:spMk id="2" creationId="{C1A02A4B-2EF3-0004-457C-C60243E8BA8C}"/>
          </ac:spMkLst>
        </pc:spChg>
        <pc:spChg chg="add mod">
          <ac:chgData name="Lucrezia Gaviraghi" userId="4c27f589-e9db-4b67-a77a-0452379d7d41" providerId="ADAL" clId="{756CB2B1-839C-47F3-9A8D-5E772E3EBC10}" dt="2024-09-05T11:44:35.004" v="6281" actId="1037"/>
          <ac:spMkLst>
            <pc:docMk/>
            <pc:sldMk cId="3607754124" sldId="299"/>
            <ac:spMk id="4" creationId="{A4130B25-4E0C-A17B-2BEF-74F121FFB8AC}"/>
          </ac:spMkLst>
        </pc:spChg>
        <pc:spChg chg="add del mod">
          <ac:chgData name="Lucrezia Gaviraghi" userId="4c27f589-e9db-4b67-a77a-0452379d7d41" providerId="ADAL" clId="{756CB2B1-839C-47F3-9A8D-5E772E3EBC10}" dt="2024-09-04T10:59:00.629" v="1230" actId="478"/>
          <ac:spMkLst>
            <pc:docMk/>
            <pc:sldMk cId="3607754124" sldId="299"/>
            <ac:spMk id="4" creationId="{E6E9C0BA-5F70-82F1-A52E-83C67673DC11}"/>
          </ac:spMkLst>
        </pc:spChg>
        <pc:spChg chg="mod">
          <ac:chgData name="Lucrezia Gaviraghi" userId="4c27f589-e9db-4b67-a77a-0452379d7d41" providerId="ADAL" clId="{756CB2B1-839C-47F3-9A8D-5E772E3EBC10}" dt="2024-09-05T11:42:28.844" v="6198" actId="1038"/>
          <ac:spMkLst>
            <pc:docMk/>
            <pc:sldMk cId="3607754124" sldId="299"/>
            <ac:spMk id="179" creationId="{00000000-0000-0000-0000-000000000000}"/>
          </ac:spMkLst>
        </pc:spChg>
        <pc:picChg chg="add mod">
          <ac:chgData name="Lucrezia Gaviraghi" userId="4c27f589-e9db-4b67-a77a-0452379d7d41" providerId="ADAL" clId="{756CB2B1-839C-47F3-9A8D-5E772E3EBC10}" dt="2024-09-05T08:47:05.377" v="2016"/>
          <ac:picMkLst>
            <pc:docMk/>
            <pc:sldMk cId="3607754124" sldId="299"/>
            <ac:picMk id="3" creationId="{9696B6C7-1DC5-BC62-B895-DE005070AB33}"/>
          </ac:picMkLst>
        </pc:picChg>
        <pc:picChg chg="add del mod">
          <ac:chgData name="Lucrezia Gaviraghi" userId="4c27f589-e9db-4b67-a77a-0452379d7d41" providerId="ADAL" clId="{756CB2B1-839C-47F3-9A8D-5E772E3EBC10}" dt="2024-09-05T08:47:04.986" v="2015" actId="478"/>
          <ac:picMkLst>
            <pc:docMk/>
            <pc:sldMk cId="3607754124" sldId="299"/>
            <ac:picMk id="5" creationId="{CAA76680-A8CC-132E-D682-98C90192D2F8}"/>
          </ac:picMkLst>
        </pc:picChg>
        <pc:picChg chg="del">
          <ac:chgData name="Lucrezia Gaviraghi" userId="4c27f589-e9db-4b67-a77a-0452379d7d41" providerId="ADAL" clId="{756CB2B1-839C-47F3-9A8D-5E772E3EBC10}" dt="2024-09-04T10:58:56.910" v="1229" actId="478"/>
          <ac:picMkLst>
            <pc:docMk/>
            <pc:sldMk cId="3607754124" sldId="299"/>
            <ac:picMk id="177" creationId="{00000000-0000-0000-0000-000000000000}"/>
          </ac:picMkLst>
        </pc:picChg>
      </pc:sldChg>
      <pc:sldChg chg="addSp delSp modSp mod">
        <pc:chgData name="Lucrezia Gaviraghi" userId="4c27f589-e9db-4b67-a77a-0452379d7d41" providerId="ADAL" clId="{756CB2B1-839C-47F3-9A8D-5E772E3EBC10}" dt="2024-09-05T11:44:09.518" v="6262" actId="1037"/>
        <pc:sldMkLst>
          <pc:docMk/>
          <pc:sldMk cId="2266136099" sldId="300"/>
        </pc:sldMkLst>
        <pc:spChg chg="add del mod">
          <ac:chgData name="Lucrezia Gaviraghi" userId="4c27f589-e9db-4b67-a77a-0452379d7d41" providerId="ADAL" clId="{756CB2B1-839C-47F3-9A8D-5E772E3EBC10}" dt="2024-09-04T10:59:11.927" v="1233" actId="478"/>
          <ac:spMkLst>
            <pc:docMk/>
            <pc:sldMk cId="2266136099" sldId="300"/>
            <ac:spMk id="3" creationId="{D6EE86EE-8B6E-06F6-E53A-66433D7A241D}"/>
          </ac:spMkLst>
        </pc:spChg>
        <pc:spChg chg="mod">
          <ac:chgData name="Lucrezia Gaviraghi" userId="4c27f589-e9db-4b67-a77a-0452379d7d41" providerId="ADAL" clId="{756CB2B1-839C-47F3-9A8D-5E772E3EBC10}" dt="2024-09-04T11:33:18.898" v="1659" actId="207"/>
          <ac:spMkLst>
            <pc:docMk/>
            <pc:sldMk cId="2266136099" sldId="300"/>
            <ac:spMk id="5" creationId="{F6544018-1D6B-341B-2581-0BA5E42FE275}"/>
          </ac:spMkLst>
        </pc:spChg>
        <pc:spChg chg="mod">
          <ac:chgData name="Lucrezia Gaviraghi" userId="4c27f589-e9db-4b67-a77a-0452379d7d41" providerId="ADAL" clId="{756CB2B1-839C-47F3-9A8D-5E772E3EBC10}" dt="2024-09-05T11:44:09.518" v="6262" actId="1037"/>
          <ac:spMkLst>
            <pc:docMk/>
            <pc:sldMk cId="2266136099" sldId="300"/>
            <ac:spMk id="7" creationId="{2C6B7A43-C813-FBBE-903F-5DA3F2C13C20}"/>
          </ac:spMkLst>
        </pc:spChg>
        <pc:spChg chg="mod">
          <ac:chgData name="Lucrezia Gaviraghi" userId="4c27f589-e9db-4b67-a77a-0452379d7d41" providerId="ADAL" clId="{756CB2B1-839C-47F3-9A8D-5E772E3EBC10}" dt="2024-09-05T11:42:38.016" v="6208" actId="1035"/>
          <ac:spMkLst>
            <pc:docMk/>
            <pc:sldMk cId="2266136099" sldId="300"/>
            <ac:spMk id="179" creationId="{00000000-0000-0000-0000-000000000000}"/>
          </ac:spMkLst>
        </pc:spChg>
        <pc:picChg chg="add del mod">
          <ac:chgData name="Lucrezia Gaviraghi" userId="4c27f589-e9db-4b67-a77a-0452379d7d41" providerId="ADAL" clId="{756CB2B1-839C-47F3-9A8D-5E772E3EBC10}" dt="2024-09-05T11:29:18.691" v="5761" actId="478"/>
          <ac:picMkLst>
            <pc:docMk/>
            <pc:sldMk cId="2266136099" sldId="300"/>
            <ac:picMk id="2" creationId="{F9212D29-9AED-658D-5247-CCDD56E69E2B}"/>
          </ac:picMkLst>
        </pc:picChg>
        <pc:picChg chg="add mod">
          <ac:chgData name="Lucrezia Gaviraghi" userId="4c27f589-e9db-4b67-a77a-0452379d7d41" providerId="ADAL" clId="{756CB2B1-839C-47F3-9A8D-5E772E3EBC10}" dt="2024-09-05T11:29:19.332" v="5762"/>
          <ac:picMkLst>
            <pc:docMk/>
            <pc:sldMk cId="2266136099" sldId="300"/>
            <ac:picMk id="3" creationId="{31F0F961-F80E-2CA5-92D6-73AB37943086}"/>
          </ac:picMkLst>
        </pc:picChg>
        <pc:picChg chg="add del mod">
          <ac:chgData name="Lucrezia Gaviraghi" userId="4c27f589-e9db-4b67-a77a-0452379d7d41" providerId="ADAL" clId="{756CB2B1-839C-47F3-9A8D-5E772E3EBC10}" dt="2024-09-05T08:47:10.424" v="2017" actId="478"/>
          <ac:picMkLst>
            <pc:docMk/>
            <pc:sldMk cId="2266136099" sldId="300"/>
            <ac:picMk id="4" creationId="{8BCBDB0C-245E-AAA4-F6E0-27698B8B3CA0}"/>
          </ac:picMkLst>
        </pc:picChg>
        <pc:picChg chg="del">
          <ac:chgData name="Lucrezia Gaviraghi" userId="4c27f589-e9db-4b67-a77a-0452379d7d41" providerId="ADAL" clId="{756CB2B1-839C-47F3-9A8D-5E772E3EBC10}" dt="2024-09-04T10:59:08.567" v="1232" actId="478"/>
          <ac:picMkLst>
            <pc:docMk/>
            <pc:sldMk cId="2266136099" sldId="300"/>
            <ac:picMk id="177" creationId="{00000000-0000-0000-0000-000000000000}"/>
          </ac:picMkLst>
        </pc:picChg>
      </pc:sldChg>
      <pc:sldChg chg="addSp delSp modSp mod modClrScheme chgLayout">
        <pc:chgData name="Lucrezia Gaviraghi" userId="4c27f589-e9db-4b67-a77a-0452379d7d41" providerId="ADAL" clId="{756CB2B1-839C-47F3-9A8D-5E772E3EBC10}" dt="2024-09-04T10:52:59.167" v="1162" actId="26606"/>
        <pc:sldMkLst>
          <pc:docMk/>
          <pc:sldMk cId="2429531688" sldId="301"/>
        </pc:sldMkLst>
        <pc:spChg chg="add del mod">
          <ac:chgData name="Lucrezia Gaviraghi" userId="4c27f589-e9db-4b67-a77a-0452379d7d41" providerId="ADAL" clId="{756CB2B1-839C-47F3-9A8D-5E772E3EBC10}" dt="2024-09-04T10:52:57.479" v="1159" actId="931"/>
          <ac:spMkLst>
            <pc:docMk/>
            <pc:sldMk cId="2429531688" sldId="301"/>
            <ac:spMk id="3" creationId="{DC5CB481-09B5-5711-15AF-42B7D627DB0C}"/>
          </ac:spMkLst>
        </pc:spChg>
        <pc:picChg chg="add mod">
          <ac:chgData name="Lucrezia Gaviraghi" userId="4c27f589-e9db-4b67-a77a-0452379d7d41" providerId="ADAL" clId="{756CB2B1-839C-47F3-9A8D-5E772E3EBC10}" dt="2024-09-04T10:52:59.167" v="1162" actId="26606"/>
          <ac:picMkLst>
            <pc:docMk/>
            <pc:sldMk cId="2429531688" sldId="301"/>
            <ac:picMk id="5" creationId="{939F0085-322B-40B4-1208-CA0D1E08A654}"/>
          </ac:picMkLst>
        </pc:picChg>
        <pc:picChg chg="del">
          <ac:chgData name="Lucrezia Gaviraghi" userId="4c27f589-e9db-4b67-a77a-0452379d7d41" providerId="ADAL" clId="{756CB2B1-839C-47F3-9A8D-5E772E3EBC10}" dt="2024-09-04T10:52:50.291" v="1158" actId="478"/>
          <ac:picMkLst>
            <pc:docMk/>
            <pc:sldMk cId="2429531688" sldId="301"/>
            <ac:picMk id="9" creationId="{48631485-4BA8-722D-CD88-1197BC62E139}"/>
          </ac:picMkLst>
        </pc:picChg>
      </pc:sldChg>
      <pc:sldChg chg="addSp delSp modSp mod modClrScheme chgLayout">
        <pc:chgData name="Lucrezia Gaviraghi" userId="4c27f589-e9db-4b67-a77a-0452379d7d41" providerId="ADAL" clId="{756CB2B1-839C-47F3-9A8D-5E772E3EBC10}" dt="2024-09-04T10:53:20.292" v="1167" actId="26606"/>
        <pc:sldMkLst>
          <pc:docMk/>
          <pc:sldMk cId="2231805776" sldId="302"/>
        </pc:sldMkLst>
        <pc:spChg chg="add del mod">
          <ac:chgData name="Lucrezia Gaviraghi" userId="4c27f589-e9db-4b67-a77a-0452379d7d41" providerId="ADAL" clId="{756CB2B1-839C-47F3-9A8D-5E772E3EBC10}" dt="2024-09-04T10:53:18.901" v="1164" actId="931"/>
          <ac:spMkLst>
            <pc:docMk/>
            <pc:sldMk cId="2231805776" sldId="302"/>
            <ac:spMk id="4" creationId="{C4504D09-05E1-EC43-1058-25878F7166C2}"/>
          </ac:spMkLst>
        </pc:spChg>
        <pc:picChg chg="del">
          <ac:chgData name="Lucrezia Gaviraghi" userId="4c27f589-e9db-4b67-a77a-0452379d7d41" providerId="ADAL" clId="{756CB2B1-839C-47F3-9A8D-5E772E3EBC10}" dt="2024-09-04T10:53:07.917" v="1163" actId="478"/>
          <ac:picMkLst>
            <pc:docMk/>
            <pc:sldMk cId="2231805776" sldId="302"/>
            <ac:picMk id="3" creationId="{B724AAEF-EF47-0C30-5F50-F28DDF93F564}"/>
          </ac:picMkLst>
        </pc:picChg>
        <pc:picChg chg="add mod">
          <ac:chgData name="Lucrezia Gaviraghi" userId="4c27f589-e9db-4b67-a77a-0452379d7d41" providerId="ADAL" clId="{756CB2B1-839C-47F3-9A8D-5E772E3EBC10}" dt="2024-09-04T10:53:20.292" v="1167" actId="26606"/>
          <ac:picMkLst>
            <pc:docMk/>
            <pc:sldMk cId="2231805776" sldId="302"/>
            <ac:picMk id="6" creationId="{69F334A9-B618-7E32-69A8-7D38A50DE08C}"/>
          </ac:picMkLst>
        </pc:picChg>
      </pc:sldChg>
      <pc:sldChg chg="addSp delSp modSp add mod ord">
        <pc:chgData name="Lucrezia Gaviraghi" userId="4c27f589-e9db-4b67-a77a-0452379d7d41" providerId="ADAL" clId="{756CB2B1-839C-47F3-9A8D-5E772E3EBC10}" dt="2024-09-05T11:39:51.070" v="6072" actId="1035"/>
        <pc:sldMkLst>
          <pc:docMk/>
          <pc:sldMk cId="2792946578" sldId="303"/>
        </pc:sldMkLst>
        <pc:spChg chg="add del mod">
          <ac:chgData name="Lucrezia Gaviraghi" userId="4c27f589-e9db-4b67-a77a-0452379d7d41" providerId="ADAL" clId="{756CB2B1-839C-47F3-9A8D-5E772E3EBC10}" dt="2024-09-05T11:07:21.944" v="4976" actId="478"/>
          <ac:spMkLst>
            <pc:docMk/>
            <pc:sldMk cId="2792946578" sldId="303"/>
            <ac:spMk id="3" creationId="{31DFF031-90AB-7483-3C34-95035880B409}"/>
          </ac:spMkLst>
        </pc:spChg>
        <pc:spChg chg="mod">
          <ac:chgData name="Lucrezia Gaviraghi" userId="4c27f589-e9db-4b67-a77a-0452379d7d41" providerId="ADAL" clId="{756CB2B1-839C-47F3-9A8D-5E772E3EBC10}" dt="2024-09-05T11:11:48.227" v="5185" actId="20577"/>
          <ac:spMkLst>
            <pc:docMk/>
            <pc:sldMk cId="2792946578" sldId="303"/>
            <ac:spMk id="5" creationId="{FDD7ECB7-CDE1-FD54-BFAD-A0924609E9B0}"/>
          </ac:spMkLst>
        </pc:spChg>
        <pc:spChg chg="add mod">
          <ac:chgData name="Lucrezia Gaviraghi" userId="4c27f589-e9db-4b67-a77a-0452379d7d41" providerId="ADAL" clId="{756CB2B1-839C-47F3-9A8D-5E772E3EBC10}" dt="2024-09-05T11:39:51.070" v="6072" actId="1035"/>
          <ac:spMkLst>
            <pc:docMk/>
            <pc:sldMk cId="2792946578" sldId="303"/>
            <ac:spMk id="6" creationId="{82337219-17DF-BE50-D840-85D5F91DA0B5}"/>
          </ac:spMkLst>
        </pc:spChg>
        <pc:spChg chg="add del mod">
          <ac:chgData name="Lucrezia Gaviraghi" userId="4c27f589-e9db-4b67-a77a-0452379d7d41" providerId="ADAL" clId="{756CB2B1-839C-47F3-9A8D-5E772E3EBC10}" dt="2024-09-05T11:11:05.613" v="5117" actId="478"/>
          <ac:spMkLst>
            <pc:docMk/>
            <pc:sldMk cId="2792946578" sldId="303"/>
            <ac:spMk id="7" creationId="{7CABD8EF-83FC-6A94-17B9-E9F06D287FBD}"/>
          </ac:spMkLst>
        </pc:spChg>
        <pc:spChg chg="del mod">
          <ac:chgData name="Lucrezia Gaviraghi" userId="4c27f589-e9db-4b67-a77a-0452379d7d41" providerId="ADAL" clId="{756CB2B1-839C-47F3-9A8D-5E772E3EBC10}" dt="2024-09-05T11:07:18.084" v="4975" actId="478"/>
          <ac:spMkLst>
            <pc:docMk/>
            <pc:sldMk cId="2792946578" sldId="303"/>
            <ac:spMk id="153" creationId="{00000000-0000-0000-0000-000000000000}"/>
          </ac:spMkLst>
        </pc:spChg>
      </pc:sldChg>
      <pc:sldChg chg="addSp delSp modSp add mod ord">
        <pc:chgData name="Lucrezia Gaviraghi" userId="4c27f589-e9db-4b67-a77a-0452379d7d41" providerId="ADAL" clId="{756CB2B1-839C-47F3-9A8D-5E772E3EBC10}" dt="2024-09-06T07:35:05.318" v="7502" actId="1076"/>
        <pc:sldMkLst>
          <pc:docMk/>
          <pc:sldMk cId="1047363165" sldId="304"/>
        </pc:sldMkLst>
        <pc:spChg chg="add del mod">
          <ac:chgData name="Lucrezia Gaviraghi" userId="4c27f589-e9db-4b67-a77a-0452379d7d41" providerId="ADAL" clId="{756CB2B1-839C-47F3-9A8D-5E772E3EBC10}" dt="2024-09-04T10:56:38.686" v="1207" actId="478"/>
          <ac:spMkLst>
            <pc:docMk/>
            <pc:sldMk cId="1047363165" sldId="304"/>
            <ac:spMk id="3" creationId="{D265BB0D-49C2-407F-615A-73FE8E77F349}"/>
          </ac:spMkLst>
        </pc:spChg>
        <pc:spChg chg="add del mod">
          <ac:chgData name="Lucrezia Gaviraghi" userId="4c27f589-e9db-4b67-a77a-0452379d7d41" providerId="ADAL" clId="{756CB2B1-839C-47F3-9A8D-5E772E3EBC10}" dt="2024-09-06T07:22:41.840" v="6333" actId="478"/>
          <ac:spMkLst>
            <pc:docMk/>
            <pc:sldMk cId="1047363165" sldId="304"/>
            <ac:spMk id="4" creationId="{D6DD2E8D-239B-EADB-8F5E-603FD8C39F3E}"/>
          </ac:spMkLst>
        </pc:spChg>
        <pc:spChg chg="add mod">
          <ac:chgData name="Lucrezia Gaviraghi" userId="4c27f589-e9db-4b67-a77a-0452379d7d41" providerId="ADAL" clId="{756CB2B1-839C-47F3-9A8D-5E772E3EBC10}" dt="2024-09-06T07:35:05.318" v="7502" actId="1076"/>
          <ac:spMkLst>
            <pc:docMk/>
            <pc:sldMk cId="1047363165" sldId="304"/>
            <ac:spMk id="5" creationId="{E05CD7E1-E19E-1540-33F6-0A917DB2CF39}"/>
          </ac:spMkLst>
        </pc:spChg>
        <pc:spChg chg="del mod">
          <ac:chgData name="Lucrezia Gaviraghi" userId="4c27f589-e9db-4b67-a77a-0452379d7d41" providerId="ADAL" clId="{756CB2B1-839C-47F3-9A8D-5E772E3EBC10}" dt="2024-09-06T07:22:37.906" v="6332" actId="478"/>
          <ac:spMkLst>
            <pc:docMk/>
            <pc:sldMk cId="1047363165" sldId="304"/>
            <ac:spMk id="178" creationId="{00000000-0000-0000-0000-000000000000}"/>
          </ac:spMkLst>
        </pc:spChg>
        <pc:spChg chg="mod">
          <ac:chgData name="Lucrezia Gaviraghi" userId="4c27f589-e9db-4b67-a77a-0452379d7d41" providerId="ADAL" clId="{756CB2B1-839C-47F3-9A8D-5E772E3EBC10}" dt="2024-09-05T11:41:21.293" v="6135" actId="1038"/>
          <ac:spMkLst>
            <pc:docMk/>
            <pc:sldMk cId="1047363165" sldId="304"/>
            <ac:spMk id="179" creationId="{00000000-0000-0000-0000-000000000000}"/>
          </ac:spMkLst>
        </pc:spChg>
        <pc:picChg chg="add mod">
          <ac:chgData name="Lucrezia Gaviraghi" userId="4c27f589-e9db-4b67-a77a-0452379d7d41" providerId="ADAL" clId="{756CB2B1-839C-47F3-9A8D-5E772E3EBC10}" dt="2024-09-05T08:46:16.389" v="1998"/>
          <ac:picMkLst>
            <pc:docMk/>
            <pc:sldMk cId="1047363165" sldId="304"/>
            <ac:picMk id="2" creationId="{4632EDF0-0C4D-517B-558B-FE0910BFB88C}"/>
          </ac:picMkLst>
        </pc:picChg>
        <pc:picChg chg="add del mod">
          <ac:chgData name="Lucrezia Gaviraghi" userId="4c27f589-e9db-4b67-a77a-0452379d7d41" providerId="ADAL" clId="{756CB2B1-839C-47F3-9A8D-5E772E3EBC10}" dt="2024-09-05T08:46:15.920" v="1997" actId="478"/>
          <ac:picMkLst>
            <pc:docMk/>
            <pc:sldMk cId="1047363165" sldId="304"/>
            <ac:picMk id="4" creationId="{AC55456F-E042-1B2F-809E-89A500EBA267}"/>
          </ac:picMkLst>
        </pc:picChg>
        <pc:picChg chg="del">
          <ac:chgData name="Lucrezia Gaviraghi" userId="4c27f589-e9db-4b67-a77a-0452379d7d41" providerId="ADAL" clId="{756CB2B1-839C-47F3-9A8D-5E772E3EBC10}" dt="2024-09-04T10:56:35.138" v="1205" actId="478"/>
          <ac:picMkLst>
            <pc:docMk/>
            <pc:sldMk cId="1047363165" sldId="304"/>
            <ac:picMk id="177" creationId="{00000000-0000-0000-0000-000000000000}"/>
          </ac:picMkLst>
        </pc:picChg>
      </pc:sldChg>
      <pc:sldChg chg="addSp delSp modSp add del mod ord modShow">
        <pc:chgData name="Lucrezia Gaviraghi" userId="4c27f589-e9db-4b67-a77a-0452379d7d41" providerId="ADAL" clId="{756CB2B1-839C-47F3-9A8D-5E772E3EBC10}" dt="2024-09-06T09:38:30.577" v="7509" actId="2696"/>
        <pc:sldMkLst>
          <pc:docMk/>
          <pc:sldMk cId="2298163434" sldId="305"/>
        </pc:sldMkLst>
        <pc:spChg chg="add del mod">
          <ac:chgData name="Lucrezia Gaviraghi" userId="4c27f589-e9db-4b67-a77a-0452379d7d41" providerId="ADAL" clId="{756CB2B1-839C-47F3-9A8D-5E772E3EBC10}" dt="2024-09-04T10:54:07.653" v="1186" actId="931"/>
          <ac:spMkLst>
            <pc:docMk/>
            <pc:sldMk cId="2298163434" sldId="305"/>
            <ac:spMk id="3" creationId="{78784754-5178-DA9C-F137-276F8AA4A8A3}"/>
          </ac:spMkLst>
        </pc:spChg>
        <pc:picChg chg="add mod">
          <ac:chgData name="Lucrezia Gaviraghi" userId="4c27f589-e9db-4b67-a77a-0452379d7d41" providerId="ADAL" clId="{756CB2B1-839C-47F3-9A8D-5E772E3EBC10}" dt="2024-09-04T10:54:09.229" v="1189" actId="26606"/>
          <ac:picMkLst>
            <pc:docMk/>
            <pc:sldMk cId="2298163434" sldId="305"/>
            <ac:picMk id="5" creationId="{D0EF5AD6-7B1D-915E-F86F-ACB7BE067188}"/>
          </ac:picMkLst>
        </pc:picChg>
        <pc:picChg chg="del">
          <ac:chgData name="Lucrezia Gaviraghi" userId="4c27f589-e9db-4b67-a77a-0452379d7d41" providerId="ADAL" clId="{756CB2B1-839C-47F3-9A8D-5E772E3EBC10}" dt="2024-09-04T10:54:03.137" v="1185" actId="478"/>
          <ac:picMkLst>
            <pc:docMk/>
            <pc:sldMk cId="2298163434" sldId="305"/>
            <ac:picMk id="6" creationId="{69F334A9-B618-7E32-69A8-7D38A50DE08C}"/>
          </ac:picMkLst>
        </pc:picChg>
      </pc:sldChg>
      <pc:sldChg chg="addSp delSp modSp add mod ord">
        <pc:chgData name="Lucrezia Gaviraghi" userId="4c27f589-e9db-4b67-a77a-0452379d7d41" providerId="ADAL" clId="{756CB2B1-839C-47F3-9A8D-5E772E3EBC10}" dt="2024-09-04T10:53:56.778" v="1184" actId="26606"/>
        <pc:sldMkLst>
          <pc:docMk/>
          <pc:sldMk cId="800443675" sldId="306"/>
        </pc:sldMkLst>
        <pc:spChg chg="add del mod">
          <ac:chgData name="Lucrezia Gaviraghi" userId="4c27f589-e9db-4b67-a77a-0452379d7d41" providerId="ADAL" clId="{756CB2B1-839C-47F3-9A8D-5E772E3EBC10}" dt="2024-09-04T10:53:54.402" v="1181" actId="931"/>
          <ac:spMkLst>
            <pc:docMk/>
            <pc:sldMk cId="800443675" sldId="306"/>
            <ac:spMk id="3" creationId="{58F7DE58-0C7A-469E-E36E-1CF0358D4A94}"/>
          </ac:spMkLst>
        </pc:spChg>
        <pc:picChg chg="add mod">
          <ac:chgData name="Lucrezia Gaviraghi" userId="4c27f589-e9db-4b67-a77a-0452379d7d41" providerId="ADAL" clId="{756CB2B1-839C-47F3-9A8D-5E772E3EBC10}" dt="2024-09-04T10:53:56.778" v="1184" actId="26606"/>
          <ac:picMkLst>
            <pc:docMk/>
            <pc:sldMk cId="800443675" sldId="306"/>
            <ac:picMk id="5" creationId="{99362A74-089D-FF74-0354-DC67706033B2}"/>
          </ac:picMkLst>
        </pc:picChg>
        <pc:picChg chg="del">
          <ac:chgData name="Lucrezia Gaviraghi" userId="4c27f589-e9db-4b67-a77a-0452379d7d41" providerId="ADAL" clId="{756CB2B1-839C-47F3-9A8D-5E772E3EBC10}" dt="2024-09-04T10:53:49.559" v="1180" actId="478"/>
          <ac:picMkLst>
            <pc:docMk/>
            <pc:sldMk cId="800443675" sldId="306"/>
            <ac:picMk id="6" creationId="{69F334A9-B618-7E32-69A8-7D38A50DE08C}"/>
          </ac:picMkLst>
        </pc:picChg>
      </pc:sldChg>
      <pc:sldChg chg="addSp delSp modSp add mod ord">
        <pc:chgData name="Lucrezia Gaviraghi" userId="4c27f589-e9db-4b67-a77a-0452379d7d41" providerId="ADAL" clId="{756CB2B1-839C-47F3-9A8D-5E772E3EBC10}" dt="2024-09-05T11:43:48.721" v="6252" actId="1038"/>
        <pc:sldMkLst>
          <pc:docMk/>
          <pc:sldMk cId="4051830557" sldId="307"/>
        </pc:sldMkLst>
        <pc:spChg chg="add mod">
          <ac:chgData name="Lucrezia Gaviraghi" userId="4c27f589-e9db-4b67-a77a-0452379d7d41" providerId="ADAL" clId="{756CB2B1-839C-47F3-9A8D-5E772E3EBC10}" dt="2024-09-05T11:43:48.721" v="6252" actId="1038"/>
          <ac:spMkLst>
            <pc:docMk/>
            <pc:sldMk cId="4051830557" sldId="307"/>
            <ac:spMk id="3" creationId="{9D9E43CE-EE42-1892-B03E-FC84BD4548FC}"/>
          </ac:spMkLst>
        </pc:spChg>
        <pc:spChg chg="add del mod">
          <ac:chgData name="Lucrezia Gaviraghi" userId="4c27f589-e9db-4b67-a77a-0452379d7d41" providerId="ADAL" clId="{756CB2B1-839C-47F3-9A8D-5E772E3EBC10}" dt="2024-09-04T10:59:19.942" v="1236" actId="478"/>
          <ac:spMkLst>
            <pc:docMk/>
            <pc:sldMk cId="4051830557" sldId="307"/>
            <ac:spMk id="3" creationId="{E8E5ED17-253E-EFEC-526F-6FB7CF46CADB}"/>
          </ac:spMkLst>
        </pc:spChg>
        <pc:spChg chg="del mod">
          <ac:chgData name="Lucrezia Gaviraghi" userId="4c27f589-e9db-4b67-a77a-0452379d7d41" providerId="ADAL" clId="{756CB2B1-839C-47F3-9A8D-5E772E3EBC10}" dt="2024-09-05T09:32:30.622" v="3160" actId="478"/>
          <ac:spMkLst>
            <pc:docMk/>
            <pc:sldMk cId="4051830557" sldId="307"/>
            <ac:spMk id="5" creationId="{F6544018-1D6B-341B-2581-0BA5E42FE275}"/>
          </ac:spMkLst>
        </pc:spChg>
        <pc:spChg chg="mod">
          <ac:chgData name="Lucrezia Gaviraghi" userId="4c27f589-e9db-4b67-a77a-0452379d7d41" providerId="ADAL" clId="{756CB2B1-839C-47F3-9A8D-5E772E3EBC10}" dt="2024-09-05T11:42:51.501" v="6222" actId="1038"/>
          <ac:spMkLst>
            <pc:docMk/>
            <pc:sldMk cId="4051830557" sldId="307"/>
            <ac:spMk id="179" creationId="{00000000-0000-0000-0000-000000000000}"/>
          </ac:spMkLst>
        </pc:spChg>
        <pc:picChg chg="add mod">
          <ac:chgData name="Lucrezia Gaviraghi" userId="4c27f589-e9db-4b67-a77a-0452379d7d41" providerId="ADAL" clId="{756CB2B1-839C-47F3-9A8D-5E772E3EBC10}" dt="2024-09-05T08:47:17.283" v="2020"/>
          <ac:picMkLst>
            <pc:docMk/>
            <pc:sldMk cId="4051830557" sldId="307"/>
            <ac:picMk id="2" creationId="{00ED6C8E-E18B-187A-4F9F-F885E8F4545D}"/>
          </ac:picMkLst>
        </pc:picChg>
        <pc:picChg chg="add del mod">
          <ac:chgData name="Lucrezia Gaviraghi" userId="4c27f589-e9db-4b67-a77a-0452379d7d41" providerId="ADAL" clId="{756CB2B1-839C-47F3-9A8D-5E772E3EBC10}" dt="2024-09-05T08:47:16.892" v="2019" actId="478"/>
          <ac:picMkLst>
            <pc:docMk/>
            <pc:sldMk cId="4051830557" sldId="307"/>
            <ac:picMk id="4" creationId="{20CC4811-D4CC-0882-9B2D-76D44DE6B98F}"/>
          </ac:picMkLst>
        </pc:picChg>
        <pc:picChg chg="del">
          <ac:chgData name="Lucrezia Gaviraghi" userId="4c27f589-e9db-4b67-a77a-0452379d7d41" providerId="ADAL" clId="{756CB2B1-839C-47F3-9A8D-5E772E3EBC10}" dt="2024-09-04T10:59:17.255" v="1235" actId="478"/>
          <ac:picMkLst>
            <pc:docMk/>
            <pc:sldMk cId="4051830557" sldId="307"/>
            <ac:picMk id="177" creationId="{00000000-0000-0000-0000-000000000000}"/>
          </ac:picMkLst>
        </pc:picChg>
      </pc:sldChg>
      <pc:sldChg chg="addSp delSp modSp add mod">
        <pc:chgData name="Lucrezia Gaviraghi" userId="4c27f589-e9db-4b67-a77a-0452379d7d41" providerId="ADAL" clId="{756CB2B1-839C-47F3-9A8D-5E772E3EBC10}" dt="2024-09-05T11:37:49.734" v="5935" actId="1076"/>
        <pc:sldMkLst>
          <pc:docMk/>
          <pc:sldMk cId="2189232391" sldId="308"/>
        </pc:sldMkLst>
        <pc:spChg chg="mod">
          <ac:chgData name="Lucrezia Gaviraghi" userId="4c27f589-e9db-4b67-a77a-0452379d7d41" providerId="ADAL" clId="{756CB2B1-839C-47F3-9A8D-5E772E3EBC10}" dt="2024-09-05T11:36:50.654" v="5923" actId="1037"/>
          <ac:spMkLst>
            <pc:docMk/>
            <pc:sldMk cId="2189232391" sldId="308"/>
            <ac:spMk id="3" creationId="{9D9E43CE-EE42-1892-B03E-FC84BD4548FC}"/>
          </ac:spMkLst>
        </pc:spChg>
        <pc:spChg chg="mod">
          <ac:chgData name="Lucrezia Gaviraghi" userId="4c27f589-e9db-4b67-a77a-0452379d7d41" providerId="ADAL" clId="{756CB2B1-839C-47F3-9A8D-5E772E3EBC10}" dt="2024-09-05T11:32:30.914" v="5828" actId="1035"/>
          <ac:spMkLst>
            <pc:docMk/>
            <pc:sldMk cId="2189232391" sldId="308"/>
            <ac:spMk id="179" creationId="{00000000-0000-0000-0000-000000000000}"/>
          </ac:spMkLst>
        </pc:spChg>
        <pc:picChg chg="del mod">
          <ac:chgData name="Lucrezia Gaviraghi" userId="4c27f589-e9db-4b67-a77a-0452379d7d41" providerId="ADAL" clId="{756CB2B1-839C-47F3-9A8D-5E772E3EBC10}" dt="2024-09-05T11:36:18.200" v="5882" actId="478"/>
          <ac:picMkLst>
            <pc:docMk/>
            <pc:sldMk cId="2189232391" sldId="308"/>
            <ac:picMk id="2" creationId="{00ED6C8E-E18B-187A-4F9F-F885E8F4545D}"/>
          </ac:picMkLst>
        </pc:picChg>
        <pc:picChg chg="add mod modCrop">
          <ac:chgData name="Lucrezia Gaviraghi" userId="4c27f589-e9db-4b67-a77a-0452379d7d41" providerId="ADAL" clId="{756CB2B1-839C-47F3-9A8D-5E772E3EBC10}" dt="2024-09-05T11:36:38.888" v="5884" actId="1076"/>
          <ac:picMkLst>
            <pc:docMk/>
            <pc:sldMk cId="2189232391" sldId="308"/>
            <ac:picMk id="4" creationId="{C6069894-9A4D-E8B0-302D-AB95214BF953}"/>
          </ac:picMkLst>
        </pc:picChg>
        <pc:picChg chg="add mod modCrop">
          <ac:chgData name="Lucrezia Gaviraghi" userId="4c27f589-e9db-4b67-a77a-0452379d7d41" providerId="ADAL" clId="{756CB2B1-839C-47F3-9A8D-5E772E3EBC10}" dt="2024-09-05T11:36:57.357" v="5924" actId="1076"/>
          <ac:picMkLst>
            <pc:docMk/>
            <pc:sldMk cId="2189232391" sldId="308"/>
            <ac:picMk id="5" creationId="{889C8154-DCD5-E59C-1369-753F34D47E04}"/>
          </ac:picMkLst>
        </pc:picChg>
        <pc:picChg chg="add mod modCrop">
          <ac:chgData name="Lucrezia Gaviraghi" userId="4c27f589-e9db-4b67-a77a-0452379d7d41" providerId="ADAL" clId="{756CB2B1-839C-47F3-9A8D-5E772E3EBC10}" dt="2024-09-05T11:37:09.139" v="5925" actId="1076"/>
          <ac:picMkLst>
            <pc:docMk/>
            <pc:sldMk cId="2189232391" sldId="308"/>
            <ac:picMk id="6" creationId="{37BBEAE0-56DD-FD7A-16D2-BB83651574D2}"/>
          </ac:picMkLst>
        </pc:picChg>
        <pc:picChg chg="add mod modCrop">
          <ac:chgData name="Lucrezia Gaviraghi" userId="4c27f589-e9db-4b67-a77a-0452379d7d41" providerId="ADAL" clId="{756CB2B1-839C-47F3-9A8D-5E772E3EBC10}" dt="2024-09-05T11:37:49.734" v="5935" actId="1076"/>
          <ac:picMkLst>
            <pc:docMk/>
            <pc:sldMk cId="2189232391" sldId="308"/>
            <ac:picMk id="7" creationId="{C28C46A8-F997-C63A-1C99-F1C2943A0F46}"/>
          </ac:picMkLst>
        </pc:picChg>
        <pc:picChg chg="add mod modCrop">
          <ac:chgData name="Lucrezia Gaviraghi" userId="4c27f589-e9db-4b67-a77a-0452379d7d41" providerId="ADAL" clId="{756CB2B1-839C-47F3-9A8D-5E772E3EBC10}" dt="2024-09-05T11:37:43.781" v="5934" actId="1035"/>
          <ac:picMkLst>
            <pc:docMk/>
            <pc:sldMk cId="2189232391" sldId="308"/>
            <ac:picMk id="8" creationId="{9ECE1FD6-EAE5-AF4A-86BB-90523B5AB15A}"/>
          </ac:picMkLst>
        </pc:picChg>
        <pc:picChg chg="add mod">
          <ac:chgData name="Lucrezia Gaviraghi" userId="4c27f589-e9db-4b67-a77a-0452379d7d41" providerId="ADAL" clId="{756CB2B1-839C-47F3-9A8D-5E772E3EBC10}" dt="2024-09-05T11:36:27.153" v="5883"/>
          <ac:picMkLst>
            <pc:docMk/>
            <pc:sldMk cId="2189232391" sldId="308"/>
            <ac:picMk id="9" creationId="{BA5108E0-CE92-76B3-F87C-F04F34E6AFC6}"/>
          </ac:picMkLst>
        </pc:picChg>
      </pc:sldChg>
      <pc:sldChg chg="addSp delSp modSp add del mod ord">
        <pc:chgData name="Lucrezia Gaviraghi" userId="4c27f589-e9db-4b67-a77a-0452379d7d41" providerId="ADAL" clId="{756CB2B1-839C-47F3-9A8D-5E772E3EBC10}" dt="2024-09-05T11:00:03.023" v="4821" actId="2696"/>
        <pc:sldMkLst>
          <pc:docMk/>
          <pc:sldMk cId="2761812842" sldId="308"/>
        </pc:sldMkLst>
        <pc:spChg chg="add del mod">
          <ac:chgData name="Lucrezia Gaviraghi" userId="4c27f589-e9db-4b67-a77a-0452379d7d41" providerId="ADAL" clId="{756CB2B1-839C-47F3-9A8D-5E772E3EBC10}" dt="2024-09-04T10:59:31.489" v="1239" actId="478"/>
          <ac:spMkLst>
            <pc:docMk/>
            <pc:sldMk cId="2761812842" sldId="308"/>
            <ac:spMk id="3" creationId="{9291E65C-513B-42EF-836A-220875D84107}"/>
          </ac:spMkLst>
        </pc:spChg>
        <pc:spChg chg="mod">
          <ac:chgData name="Lucrezia Gaviraghi" userId="4c27f589-e9db-4b67-a77a-0452379d7d41" providerId="ADAL" clId="{756CB2B1-839C-47F3-9A8D-5E772E3EBC10}" dt="2024-09-04T11:34:17.745" v="1749" actId="207"/>
          <ac:spMkLst>
            <pc:docMk/>
            <pc:sldMk cId="2761812842" sldId="308"/>
            <ac:spMk id="5" creationId="{F6544018-1D6B-341B-2581-0BA5E42FE275}"/>
          </ac:spMkLst>
        </pc:spChg>
        <pc:spChg chg="mod">
          <ac:chgData name="Lucrezia Gaviraghi" userId="4c27f589-e9db-4b67-a77a-0452379d7d41" providerId="ADAL" clId="{756CB2B1-839C-47F3-9A8D-5E772E3EBC10}" dt="2024-09-04T11:34:12.901" v="1748" actId="20577"/>
          <ac:spMkLst>
            <pc:docMk/>
            <pc:sldMk cId="2761812842" sldId="308"/>
            <ac:spMk id="179" creationId="{00000000-0000-0000-0000-000000000000}"/>
          </ac:spMkLst>
        </pc:spChg>
        <pc:picChg chg="add mod">
          <ac:chgData name="Lucrezia Gaviraghi" userId="4c27f589-e9db-4b67-a77a-0452379d7d41" providerId="ADAL" clId="{756CB2B1-839C-47F3-9A8D-5E772E3EBC10}" dt="2024-09-05T08:47:23.064" v="2022"/>
          <ac:picMkLst>
            <pc:docMk/>
            <pc:sldMk cId="2761812842" sldId="308"/>
            <ac:picMk id="2" creationId="{9640ECAD-F6BB-E92B-7FBF-95D251A5E91C}"/>
          </ac:picMkLst>
        </pc:picChg>
        <pc:picChg chg="add del mod">
          <ac:chgData name="Lucrezia Gaviraghi" userId="4c27f589-e9db-4b67-a77a-0452379d7d41" providerId="ADAL" clId="{756CB2B1-839C-47F3-9A8D-5E772E3EBC10}" dt="2024-09-05T08:47:22.627" v="2021" actId="478"/>
          <ac:picMkLst>
            <pc:docMk/>
            <pc:sldMk cId="2761812842" sldId="308"/>
            <ac:picMk id="4" creationId="{E0FE6F21-3E9F-A6D5-6AAA-38044D857E39}"/>
          </ac:picMkLst>
        </pc:picChg>
        <pc:picChg chg="del">
          <ac:chgData name="Lucrezia Gaviraghi" userId="4c27f589-e9db-4b67-a77a-0452379d7d41" providerId="ADAL" clId="{756CB2B1-839C-47F3-9A8D-5E772E3EBC10}" dt="2024-09-04T10:59:28.833" v="1238" actId="478"/>
          <ac:picMkLst>
            <pc:docMk/>
            <pc:sldMk cId="2761812842" sldId="308"/>
            <ac:picMk id="177" creationId="{00000000-0000-0000-0000-000000000000}"/>
          </ac:picMkLst>
        </pc:picChg>
      </pc:sldChg>
    </pc:docChg>
  </pc:docChgLst>
  <pc:docChgLst>
    <pc:chgData name="Irene Coruzzi" userId="911d4134-530d-4e82-aaef-deb523830883" providerId="ADAL" clId="{5EAD172A-DFEB-49C9-A9E1-132F73A937DB}"/>
    <pc:docChg chg="undo redo custSel addSld delSld modSld sldOrd">
      <pc:chgData name="Irene Coruzzi" userId="911d4134-530d-4e82-aaef-deb523830883" providerId="ADAL" clId="{5EAD172A-DFEB-49C9-A9E1-132F73A937DB}" dt="2023-09-27T10:44:25.887" v="1779" actId="2696"/>
      <pc:docMkLst>
        <pc:docMk/>
      </pc:docMkLst>
      <pc:sldChg chg="delSp modSp mod">
        <pc:chgData name="Irene Coruzzi" userId="911d4134-530d-4e82-aaef-deb523830883" providerId="ADAL" clId="{5EAD172A-DFEB-49C9-A9E1-132F73A937DB}" dt="2023-09-27T10:43:56.980" v="1776" actId="1035"/>
        <pc:sldMkLst>
          <pc:docMk/>
          <pc:sldMk cId="0" sldId="257"/>
        </pc:sldMkLst>
        <pc:spChg chg="mod topLvl">
          <ac:chgData name="Irene Coruzzi" userId="911d4134-530d-4e82-aaef-deb523830883" providerId="ADAL" clId="{5EAD172A-DFEB-49C9-A9E1-132F73A937DB}" dt="2023-09-27T10:43:56.980" v="1776" actId="1035"/>
          <ac:spMkLst>
            <pc:docMk/>
            <pc:sldMk cId="0" sldId="257"/>
            <ac:spMk id="134" creationId="{00000000-0000-0000-0000-000000000000}"/>
          </ac:spMkLst>
        </pc:spChg>
        <pc:grpChg chg="del mod">
          <ac:chgData name="Irene Coruzzi" userId="911d4134-530d-4e82-aaef-deb523830883" providerId="ADAL" clId="{5EAD172A-DFEB-49C9-A9E1-132F73A937DB}" dt="2023-09-27T10:42:57.407" v="1758" actId="478"/>
          <ac:grpSpMkLst>
            <pc:docMk/>
            <pc:sldMk cId="0" sldId="257"/>
            <ac:grpSpMk id="135" creationId="{00000000-0000-0000-0000-000000000000}"/>
          </ac:grpSpMkLst>
        </pc:grpChg>
        <pc:grpChg chg="mod">
          <ac:chgData name="Irene Coruzzi" userId="911d4134-530d-4e82-aaef-deb523830883" providerId="ADAL" clId="{5EAD172A-DFEB-49C9-A9E1-132F73A937DB}" dt="2023-09-27T10:43:19.092" v="1762" actId="1076"/>
          <ac:grpSpMkLst>
            <pc:docMk/>
            <pc:sldMk cId="0" sldId="257"/>
            <ac:grpSpMk id="138" creationId="{00000000-0000-0000-0000-000000000000}"/>
          </ac:grpSpMkLst>
        </pc:grpChg>
        <pc:picChg chg="del topLvl">
          <ac:chgData name="Irene Coruzzi" userId="911d4134-530d-4e82-aaef-deb523830883" providerId="ADAL" clId="{5EAD172A-DFEB-49C9-A9E1-132F73A937DB}" dt="2023-09-27T10:42:57.407" v="1758" actId="478"/>
          <ac:picMkLst>
            <pc:docMk/>
            <pc:sldMk cId="0" sldId="257"/>
            <ac:picMk id="133" creationId="{00000000-0000-0000-0000-000000000000}"/>
          </ac:picMkLst>
        </pc:picChg>
      </pc:sldChg>
      <pc:sldChg chg="modSp mod">
        <pc:chgData name="Irene Coruzzi" userId="911d4134-530d-4e82-aaef-deb523830883" providerId="ADAL" clId="{5EAD172A-DFEB-49C9-A9E1-132F73A937DB}" dt="2023-09-27T09:26:58.936" v="1747" actId="1076"/>
        <pc:sldMkLst>
          <pc:docMk/>
          <pc:sldMk cId="0" sldId="258"/>
        </pc:sldMkLst>
        <pc:picChg chg="mod">
          <ac:chgData name="Irene Coruzzi" userId="911d4134-530d-4e82-aaef-deb523830883" providerId="ADAL" clId="{5EAD172A-DFEB-49C9-A9E1-132F73A937DB}" dt="2023-09-27T09:26:58.936" v="1747" actId="1076"/>
          <ac:picMkLst>
            <pc:docMk/>
            <pc:sldMk cId="0" sldId="258"/>
            <ac:picMk id="140" creationId="{00000000-0000-0000-0000-000000000000}"/>
          </ac:picMkLst>
        </pc:picChg>
      </pc:sldChg>
      <pc:sldChg chg="modSp mod">
        <pc:chgData name="Irene Coruzzi" userId="911d4134-530d-4e82-aaef-deb523830883" providerId="ADAL" clId="{5EAD172A-DFEB-49C9-A9E1-132F73A937DB}" dt="2023-09-27T07:59:18.656" v="37" actId="27636"/>
        <pc:sldMkLst>
          <pc:docMk/>
          <pc:sldMk cId="0" sldId="260"/>
        </pc:sldMkLst>
        <pc:spChg chg="mod">
          <ac:chgData name="Irene Coruzzi" userId="911d4134-530d-4e82-aaef-deb523830883" providerId="ADAL" clId="{5EAD172A-DFEB-49C9-A9E1-132F73A937DB}" dt="2023-09-27T07:59:18.656" v="37" actId="27636"/>
          <ac:spMkLst>
            <pc:docMk/>
            <pc:sldMk cId="0" sldId="260"/>
            <ac:spMk id="149" creationId="{00000000-0000-0000-0000-000000000000}"/>
          </ac:spMkLst>
        </pc:spChg>
      </pc:sldChg>
      <pc:sldChg chg="del">
        <pc:chgData name="Irene Coruzzi" userId="911d4134-530d-4e82-aaef-deb523830883" providerId="ADAL" clId="{5EAD172A-DFEB-49C9-A9E1-132F73A937DB}" dt="2023-09-27T10:44:25.887" v="1779" actId="2696"/>
        <pc:sldMkLst>
          <pc:docMk/>
          <pc:sldMk cId="0" sldId="263"/>
        </pc:sldMkLst>
      </pc:sldChg>
      <pc:sldChg chg="modSp mod">
        <pc:chgData name="Irene Coruzzi" userId="911d4134-530d-4e82-aaef-deb523830883" providerId="ADAL" clId="{5EAD172A-DFEB-49C9-A9E1-132F73A937DB}" dt="2023-09-27T09:27:16.458" v="1750" actId="1076"/>
        <pc:sldMkLst>
          <pc:docMk/>
          <pc:sldMk cId="0" sldId="265"/>
        </pc:sldMkLst>
        <pc:picChg chg="mod">
          <ac:chgData name="Irene Coruzzi" userId="911d4134-530d-4e82-aaef-deb523830883" providerId="ADAL" clId="{5EAD172A-DFEB-49C9-A9E1-132F73A937DB}" dt="2023-09-27T09:27:16.458" v="1750" actId="1076"/>
          <ac:picMkLst>
            <pc:docMk/>
            <pc:sldMk cId="0" sldId="265"/>
            <ac:picMk id="162" creationId="{00000000-0000-0000-0000-000000000000}"/>
          </ac:picMkLst>
        </pc:picChg>
      </pc:sldChg>
      <pc:sldChg chg="modSp mod">
        <pc:chgData name="Irene Coruzzi" userId="911d4134-530d-4e82-aaef-deb523830883" providerId="ADAL" clId="{5EAD172A-DFEB-49C9-A9E1-132F73A937DB}" dt="2023-09-27T07:59:18.672" v="38" actId="27636"/>
        <pc:sldMkLst>
          <pc:docMk/>
          <pc:sldMk cId="0" sldId="267"/>
        </pc:sldMkLst>
        <pc:spChg chg="mod">
          <ac:chgData name="Irene Coruzzi" userId="911d4134-530d-4e82-aaef-deb523830883" providerId="ADAL" clId="{5EAD172A-DFEB-49C9-A9E1-132F73A937DB}" dt="2023-09-27T07:59:18.672" v="38" actId="27636"/>
          <ac:spMkLst>
            <pc:docMk/>
            <pc:sldMk cId="0" sldId="267"/>
            <ac:spMk id="171" creationId="{00000000-0000-0000-0000-000000000000}"/>
          </ac:spMkLst>
        </pc:spChg>
      </pc:sldChg>
      <pc:sldChg chg="modSp mod">
        <pc:chgData name="Irene Coruzzi" userId="911d4134-530d-4e82-aaef-deb523830883" providerId="ADAL" clId="{5EAD172A-DFEB-49C9-A9E1-132F73A937DB}" dt="2023-09-27T07:59:18.672" v="39" actId="27636"/>
        <pc:sldMkLst>
          <pc:docMk/>
          <pc:sldMk cId="0" sldId="268"/>
        </pc:sldMkLst>
        <pc:spChg chg="mod">
          <ac:chgData name="Irene Coruzzi" userId="911d4134-530d-4e82-aaef-deb523830883" providerId="ADAL" clId="{5EAD172A-DFEB-49C9-A9E1-132F73A937DB}" dt="2023-09-27T07:59:18.672" v="39" actId="27636"/>
          <ac:spMkLst>
            <pc:docMk/>
            <pc:sldMk cId="0" sldId="268"/>
            <ac:spMk id="174" creationId="{00000000-0000-0000-0000-000000000000}"/>
          </ac:spMkLst>
        </pc:spChg>
      </pc:sldChg>
      <pc:sldChg chg="addSp delSp modSp mod">
        <pc:chgData name="Irene Coruzzi" userId="911d4134-530d-4e82-aaef-deb523830883" providerId="ADAL" clId="{5EAD172A-DFEB-49C9-A9E1-132F73A937DB}" dt="2023-09-27T09:26:38.706" v="1745" actId="931"/>
        <pc:sldMkLst>
          <pc:docMk/>
          <pc:sldMk cId="0" sldId="273"/>
        </pc:sldMkLst>
        <pc:spChg chg="add del mod">
          <ac:chgData name="Irene Coruzzi" userId="911d4134-530d-4e82-aaef-deb523830883" providerId="ADAL" clId="{5EAD172A-DFEB-49C9-A9E1-132F73A937DB}" dt="2023-09-27T09:25:19.653" v="1739" actId="478"/>
          <ac:spMkLst>
            <pc:docMk/>
            <pc:sldMk cId="0" sldId="273"/>
            <ac:spMk id="2" creationId="{189F584F-1462-E06A-2FC7-2F3BFF2A9586}"/>
          </ac:spMkLst>
        </pc:spChg>
        <pc:spChg chg="add del mod">
          <ac:chgData name="Irene Coruzzi" userId="911d4134-530d-4e82-aaef-deb523830883" providerId="ADAL" clId="{5EAD172A-DFEB-49C9-A9E1-132F73A937DB}" dt="2023-09-27T09:26:38.706" v="1745" actId="931"/>
          <ac:spMkLst>
            <pc:docMk/>
            <pc:sldMk cId="0" sldId="273"/>
            <ac:spMk id="4" creationId="{A0A211E6-3EDD-1A23-65DD-32022C50B713}"/>
          </ac:spMkLst>
        </pc:spChg>
        <pc:picChg chg="add del mod">
          <ac:chgData name="Irene Coruzzi" userId="911d4134-530d-4e82-aaef-deb523830883" providerId="ADAL" clId="{5EAD172A-DFEB-49C9-A9E1-132F73A937DB}" dt="2023-09-27T09:26:38.706" v="1745" actId="931"/>
          <ac:picMkLst>
            <pc:docMk/>
            <pc:sldMk cId="0" sldId="273"/>
            <ac:picMk id="6" creationId="{244834A7-12E0-014D-65AC-05CFF55F9C09}"/>
          </ac:picMkLst>
        </pc:picChg>
        <pc:picChg chg="del mod">
          <ac:chgData name="Irene Coruzzi" userId="911d4134-530d-4e82-aaef-deb523830883" providerId="ADAL" clId="{5EAD172A-DFEB-49C9-A9E1-132F73A937DB}" dt="2023-09-27T09:25:21" v="1740" actId="478"/>
          <ac:picMkLst>
            <pc:docMk/>
            <pc:sldMk cId="0" sldId="273"/>
            <ac:picMk id="187" creationId="{00000000-0000-0000-0000-000000000000}"/>
          </ac:picMkLst>
        </pc:picChg>
      </pc:sldChg>
      <pc:sldChg chg="ord">
        <pc:chgData name="Irene Coruzzi" userId="911d4134-530d-4e82-aaef-deb523830883" providerId="ADAL" clId="{5EAD172A-DFEB-49C9-A9E1-132F73A937DB}" dt="2023-09-27T10:44:18.627" v="1778"/>
        <pc:sldMkLst>
          <pc:docMk/>
          <pc:sldMk cId="0" sldId="277"/>
        </pc:sldMkLst>
      </pc:sldChg>
      <pc:sldChg chg="del">
        <pc:chgData name="Irene Coruzzi" userId="911d4134-530d-4e82-aaef-deb523830883" providerId="ADAL" clId="{5EAD172A-DFEB-49C9-A9E1-132F73A937DB}" dt="2023-09-27T09:33:39.234" v="1751" actId="2696"/>
        <pc:sldMkLst>
          <pc:docMk/>
          <pc:sldMk cId="0" sldId="284"/>
        </pc:sldMkLst>
      </pc:sldChg>
      <pc:sldChg chg="modSp mod">
        <pc:chgData name="Irene Coruzzi" userId="911d4134-530d-4e82-aaef-deb523830883" providerId="ADAL" clId="{5EAD172A-DFEB-49C9-A9E1-132F73A937DB}" dt="2023-09-27T07:58:49.483" v="35" actId="1076"/>
        <pc:sldMkLst>
          <pc:docMk/>
          <pc:sldMk cId="2793910730" sldId="288"/>
        </pc:sldMkLst>
        <pc:spChg chg="mod">
          <ac:chgData name="Irene Coruzzi" userId="911d4134-530d-4e82-aaef-deb523830883" providerId="ADAL" clId="{5EAD172A-DFEB-49C9-A9E1-132F73A937DB}" dt="2023-09-27T07:58:49.483" v="35" actId="1076"/>
          <ac:spMkLst>
            <pc:docMk/>
            <pc:sldMk cId="2793910730" sldId="288"/>
            <ac:spMk id="178" creationId="{00000000-0000-0000-0000-000000000000}"/>
          </ac:spMkLst>
        </pc:spChg>
        <pc:spChg chg="mod">
          <ac:chgData name="Irene Coruzzi" userId="911d4134-530d-4e82-aaef-deb523830883" providerId="ADAL" clId="{5EAD172A-DFEB-49C9-A9E1-132F73A937DB}" dt="2023-09-27T07:57:04.926" v="8" actId="20577"/>
          <ac:spMkLst>
            <pc:docMk/>
            <pc:sldMk cId="2793910730" sldId="288"/>
            <ac:spMk id="179" creationId="{00000000-0000-0000-0000-000000000000}"/>
          </ac:spMkLst>
        </pc:spChg>
      </pc:sldChg>
      <pc:sldChg chg="modSp mod">
        <pc:chgData name="Irene Coruzzi" userId="911d4134-530d-4e82-aaef-deb523830883" providerId="ADAL" clId="{5EAD172A-DFEB-49C9-A9E1-132F73A937DB}" dt="2023-09-27T08:04:24.476" v="94" actId="123"/>
        <pc:sldMkLst>
          <pc:docMk/>
          <pc:sldMk cId="4139750196" sldId="289"/>
        </pc:sldMkLst>
        <pc:spChg chg="mod">
          <ac:chgData name="Irene Coruzzi" userId="911d4134-530d-4e82-aaef-deb523830883" providerId="ADAL" clId="{5EAD172A-DFEB-49C9-A9E1-132F73A937DB}" dt="2023-09-27T08:04:24.476" v="94" actId="123"/>
          <ac:spMkLst>
            <pc:docMk/>
            <pc:sldMk cId="4139750196" sldId="289"/>
            <ac:spMk id="178" creationId="{00000000-0000-0000-0000-000000000000}"/>
          </ac:spMkLst>
        </pc:spChg>
        <pc:spChg chg="mod">
          <ac:chgData name="Irene Coruzzi" userId="911d4134-530d-4e82-aaef-deb523830883" providerId="ADAL" clId="{5EAD172A-DFEB-49C9-A9E1-132F73A937DB}" dt="2023-09-27T08:02:43.889" v="82" actId="20577"/>
          <ac:spMkLst>
            <pc:docMk/>
            <pc:sldMk cId="4139750196" sldId="289"/>
            <ac:spMk id="179" creationId="{00000000-0000-0000-0000-000000000000}"/>
          </ac:spMkLst>
        </pc:spChg>
      </pc:sldChg>
      <pc:sldChg chg="modSp mod ord">
        <pc:chgData name="Irene Coruzzi" userId="911d4134-530d-4e82-aaef-deb523830883" providerId="ADAL" clId="{5EAD172A-DFEB-49C9-A9E1-132F73A937DB}" dt="2023-09-27T08:13:11" v="217" actId="1076"/>
        <pc:sldMkLst>
          <pc:docMk/>
          <pc:sldMk cId="590739024" sldId="290"/>
        </pc:sldMkLst>
        <pc:spChg chg="mod">
          <ac:chgData name="Irene Coruzzi" userId="911d4134-530d-4e82-aaef-deb523830883" providerId="ADAL" clId="{5EAD172A-DFEB-49C9-A9E1-132F73A937DB}" dt="2023-09-27T08:07:58.472" v="197" actId="255"/>
          <ac:spMkLst>
            <pc:docMk/>
            <pc:sldMk cId="590739024" sldId="290"/>
            <ac:spMk id="178" creationId="{00000000-0000-0000-0000-000000000000}"/>
          </ac:spMkLst>
        </pc:spChg>
        <pc:spChg chg="mod">
          <ac:chgData name="Irene Coruzzi" userId="911d4134-530d-4e82-aaef-deb523830883" providerId="ADAL" clId="{5EAD172A-DFEB-49C9-A9E1-132F73A937DB}" dt="2023-09-27T08:06:22.953" v="183" actId="14100"/>
          <ac:spMkLst>
            <pc:docMk/>
            <pc:sldMk cId="590739024" sldId="290"/>
            <ac:spMk id="179" creationId="{00000000-0000-0000-0000-000000000000}"/>
          </ac:spMkLst>
        </pc:spChg>
        <pc:picChg chg="mod">
          <ac:chgData name="Irene Coruzzi" userId="911d4134-530d-4e82-aaef-deb523830883" providerId="ADAL" clId="{5EAD172A-DFEB-49C9-A9E1-132F73A937DB}" dt="2023-09-27T08:13:11" v="217" actId="1076"/>
          <ac:picMkLst>
            <pc:docMk/>
            <pc:sldMk cId="590739024" sldId="290"/>
            <ac:picMk id="177" creationId="{00000000-0000-0000-0000-000000000000}"/>
          </ac:picMkLst>
        </pc:picChg>
      </pc:sldChg>
      <pc:sldChg chg="modSp del mod ord">
        <pc:chgData name="Irene Coruzzi" userId="911d4134-530d-4e82-aaef-deb523830883" providerId="ADAL" clId="{5EAD172A-DFEB-49C9-A9E1-132F73A937DB}" dt="2023-09-27T08:13:04.952" v="216" actId="2696"/>
        <pc:sldMkLst>
          <pc:docMk/>
          <pc:sldMk cId="1669823568" sldId="291"/>
        </pc:sldMkLst>
        <pc:spChg chg="mod">
          <ac:chgData name="Irene Coruzzi" userId="911d4134-530d-4e82-aaef-deb523830883" providerId="ADAL" clId="{5EAD172A-DFEB-49C9-A9E1-132F73A937DB}" dt="2023-09-27T08:10:07.697" v="207" actId="1076"/>
          <ac:spMkLst>
            <pc:docMk/>
            <pc:sldMk cId="1669823568" sldId="291"/>
            <ac:spMk id="178" creationId="{00000000-0000-0000-0000-000000000000}"/>
          </ac:spMkLst>
        </pc:spChg>
        <pc:spChg chg="mod">
          <ac:chgData name="Irene Coruzzi" userId="911d4134-530d-4e82-aaef-deb523830883" providerId="ADAL" clId="{5EAD172A-DFEB-49C9-A9E1-132F73A937DB}" dt="2023-09-27T08:11:14.064" v="215" actId="14100"/>
          <ac:spMkLst>
            <pc:docMk/>
            <pc:sldMk cId="1669823568" sldId="291"/>
            <ac:spMk id="179" creationId="{00000000-0000-0000-0000-000000000000}"/>
          </ac:spMkLst>
        </pc:spChg>
      </pc:sldChg>
      <pc:sldChg chg="modSp mod">
        <pc:chgData name="Irene Coruzzi" userId="911d4134-530d-4e82-aaef-deb523830883" providerId="ADAL" clId="{5EAD172A-DFEB-49C9-A9E1-132F73A937DB}" dt="2023-09-27T08:14:36.886" v="242" actId="123"/>
        <pc:sldMkLst>
          <pc:docMk/>
          <pc:sldMk cId="3239210240" sldId="292"/>
        </pc:sldMkLst>
        <pc:spChg chg="mod">
          <ac:chgData name="Irene Coruzzi" userId="911d4134-530d-4e82-aaef-deb523830883" providerId="ADAL" clId="{5EAD172A-DFEB-49C9-A9E1-132F73A937DB}" dt="2023-09-27T08:14:36.886" v="242" actId="123"/>
          <ac:spMkLst>
            <pc:docMk/>
            <pc:sldMk cId="3239210240" sldId="292"/>
            <ac:spMk id="178" creationId="{00000000-0000-0000-0000-000000000000}"/>
          </ac:spMkLst>
        </pc:spChg>
        <pc:spChg chg="mod">
          <ac:chgData name="Irene Coruzzi" userId="911d4134-530d-4e82-aaef-deb523830883" providerId="ADAL" clId="{5EAD172A-DFEB-49C9-A9E1-132F73A937DB}" dt="2023-09-27T08:14:19.238" v="240" actId="20577"/>
          <ac:spMkLst>
            <pc:docMk/>
            <pc:sldMk cId="3239210240" sldId="292"/>
            <ac:spMk id="179" creationId="{00000000-0000-0000-0000-000000000000}"/>
          </ac:spMkLst>
        </pc:spChg>
      </pc:sldChg>
      <pc:sldChg chg="modSp mod">
        <pc:chgData name="Irene Coruzzi" userId="911d4134-530d-4e82-aaef-deb523830883" providerId="ADAL" clId="{5EAD172A-DFEB-49C9-A9E1-132F73A937DB}" dt="2023-09-27T08:16:25.948" v="316" actId="20577"/>
        <pc:sldMkLst>
          <pc:docMk/>
          <pc:sldMk cId="856459605" sldId="293"/>
        </pc:sldMkLst>
        <pc:spChg chg="mod">
          <ac:chgData name="Irene Coruzzi" userId="911d4134-530d-4e82-aaef-deb523830883" providerId="ADAL" clId="{5EAD172A-DFEB-49C9-A9E1-132F73A937DB}" dt="2023-09-27T08:16:19.484" v="299" actId="1076"/>
          <ac:spMkLst>
            <pc:docMk/>
            <pc:sldMk cId="856459605" sldId="293"/>
            <ac:spMk id="178" creationId="{00000000-0000-0000-0000-000000000000}"/>
          </ac:spMkLst>
        </pc:spChg>
        <pc:spChg chg="mod">
          <ac:chgData name="Irene Coruzzi" userId="911d4134-530d-4e82-aaef-deb523830883" providerId="ADAL" clId="{5EAD172A-DFEB-49C9-A9E1-132F73A937DB}" dt="2023-09-27T08:16:25.948" v="316" actId="20577"/>
          <ac:spMkLst>
            <pc:docMk/>
            <pc:sldMk cId="856459605" sldId="293"/>
            <ac:spMk id="179" creationId="{00000000-0000-0000-0000-000000000000}"/>
          </ac:spMkLst>
        </pc:spChg>
      </pc:sldChg>
      <pc:sldChg chg="addSp delSp modSp mod">
        <pc:chgData name="Irene Coruzzi" userId="911d4134-530d-4e82-aaef-deb523830883" providerId="ADAL" clId="{5EAD172A-DFEB-49C9-A9E1-132F73A937DB}" dt="2023-09-27T08:43:56.078" v="799" actId="255"/>
        <pc:sldMkLst>
          <pc:docMk/>
          <pc:sldMk cId="925897962" sldId="294"/>
        </pc:sldMkLst>
        <pc:spChg chg="add del mod">
          <ac:chgData name="Irene Coruzzi" userId="911d4134-530d-4e82-aaef-deb523830883" providerId="ADAL" clId="{5EAD172A-DFEB-49C9-A9E1-132F73A937DB}" dt="2023-09-27T08:43:27.156" v="795" actId="478"/>
          <ac:spMkLst>
            <pc:docMk/>
            <pc:sldMk cId="925897962" sldId="294"/>
            <ac:spMk id="3" creationId="{FD7833FD-0F30-9D70-CEAE-7ED8FDE1B6FD}"/>
          </ac:spMkLst>
        </pc:spChg>
        <pc:spChg chg="add mod">
          <ac:chgData name="Irene Coruzzi" userId="911d4134-530d-4e82-aaef-deb523830883" providerId="ADAL" clId="{5EAD172A-DFEB-49C9-A9E1-132F73A937DB}" dt="2023-09-27T08:43:56.078" v="799" actId="255"/>
          <ac:spMkLst>
            <pc:docMk/>
            <pc:sldMk cId="925897962" sldId="294"/>
            <ac:spMk id="5" creationId="{53FE6824-3B4B-7E66-C263-57F32EBF66B9}"/>
          </ac:spMkLst>
        </pc:spChg>
        <pc:spChg chg="mod">
          <ac:chgData name="Irene Coruzzi" userId="911d4134-530d-4e82-aaef-deb523830883" providerId="ADAL" clId="{5EAD172A-DFEB-49C9-A9E1-132F73A937DB}" dt="2023-09-27T08:25:18.050" v="445" actId="14100"/>
          <ac:spMkLst>
            <pc:docMk/>
            <pc:sldMk cId="925897962" sldId="294"/>
            <ac:spMk id="178" creationId="{00000000-0000-0000-0000-000000000000}"/>
          </ac:spMkLst>
        </pc:spChg>
        <pc:spChg chg="mod">
          <ac:chgData name="Irene Coruzzi" userId="911d4134-530d-4e82-aaef-deb523830883" providerId="ADAL" clId="{5EAD172A-DFEB-49C9-A9E1-132F73A937DB}" dt="2023-09-27T08:16:49.753" v="350" actId="27636"/>
          <ac:spMkLst>
            <pc:docMk/>
            <pc:sldMk cId="925897962" sldId="294"/>
            <ac:spMk id="179" creationId="{00000000-0000-0000-0000-000000000000}"/>
          </ac:spMkLst>
        </pc:spChg>
      </pc:sldChg>
      <pc:sldChg chg="addSp delSp modSp mod">
        <pc:chgData name="Irene Coruzzi" userId="911d4134-530d-4e82-aaef-deb523830883" providerId="ADAL" clId="{5EAD172A-DFEB-49C9-A9E1-132F73A937DB}" dt="2023-09-27T08:42:06.113" v="725" actId="478"/>
        <pc:sldMkLst>
          <pc:docMk/>
          <pc:sldMk cId="319498864" sldId="295"/>
        </pc:sldMkLst>
        <pc:spChg chg="add mod">
          <ac:chgData name="Irene Coruzzi" userId="911d4134-530d-4e82-aaef-deb523830883" providerId="ADAL" clId="{5EAD172A-DFEB-49C9-A9E1-132F73A937DB}" dt="2023-09-27T08:41:39.725" v="722" actId="123"/>
          <ac:spMkLst>
            <pc:docMk/>
            <pc:sldMk cId="319498864" sldId="295"/>
            <ac:spMk id="3" creationId="{027421C9-1D95-B3DC-1B12-0FCECA31813B}"/>
          </ac:spMkLst>
        </pc:spChg>
        <pc:spChg chg="add del mod">
          <ac:chgData name="Irene Coruzzi" userId="911d4134-530d-4e82-aaef-deb523830883" providerId="ADAL" clId="{5EAD172A-DFEB-49C9-A9E1-132F73A937DB}" dt="2023-09-27T08:42:06.113" v="725" actId="478"/>
          <ac:spMkLst>
            <pc:docMk/>
            <pc:sldMk cId="319498864" sldId="295"/>
            <ac:spMk id="5" creationId="{8C5086F4-1AF3-7059-E639-52BBE8609B8F}"/>
          </ac:spMkLst>
        </pc:spChg>
        <pc:spChg chg="mod">
          <ac:chgData name="Irene Coruzzi" userId="911d4134-530d-4e82-aaef-deb523830883" providerId="ADAL" clId="{5EAD172A-DFEB-49C9-A9E1-132F73A937DB}" dt="2023-09-27T08:41:21.013" v="719" actId="1076"/>
          <ac:spMkLst>
            <pc:docMk/>
            <pc:sldMk cId="319498864" sldId="295"/>
            <ac:spMk id="178" creationId="{00000000-0000-0000-0000-000000000000}"/>
          </ac:spMkLst>
        </pc:spChg>
        <pc:spChg chg="mod">
          <ac:chgData name="Irene Coruzzi" userId="911d4134-530d-4e82-aaef-deb523830883" providerId="ADAL" clId="{5EAD172A-DFEB-49C9-A9E1-132F73A937DB}" dt="2023-09-27T08:27:37.198" v="466" actId="20577"/>
          <ac:spMkLst>
            <pc:docMk/>
            <pc:sldMk cId="319498864" sldId="295"/>
            <ac:spMk id="179" creationId="{00000000-0000-0000-0000-000000000000}"/>
          </ac:spMkLst>
        </pc:spChg>
      </pc:sldChg>
      <pc:sldChg chg="addSp delSp modSp mod">
        <pc:chgData name="Irene Coruzzi" userId="911d4134-530d-4e82-aaef-deb523830883" providerId="ADAL" clId="{5EAD172A-DFEB-49C9-A9E1-132F73A937DB}" dt="2023-09-27T08:51:59.120" v="903" actId="255"/>
        <pc:sldMkLst>
          <pc:docMk/>
          <pc:sldMk cId="1446953730" sldId="296"/>
        </pc:sldMkLst>
        <pc:spChg chg="add mod">
          <ac:chgData name="Irene Coruzzi" userId="911d4134-530d-4e82-aaef-deb523830883" providerId="ADAL" clId="{5EAD172A-DFEB-49C9-A9E1-132F73A937DB}" dt="2023-09-27T08:51:59.120" v="903" actId="255"/>
          <ac:spMkLst>
            <pc:docMk/>
            <pc:sldMk cId="1446953730" sldId="296"/>
            <ac:spMk id="3" creationId="{A48B6E52-0D32-B240-95B6-B0B7139FA279}"/>
          </ac:spMkLst>
        </pc:spChg>
        <pc:spChg chg="add del mod">
          <ac:chgData name="Irene Coruzzi" userId="911d4134-530d-4e82-aaef-deb523830883" providerId="ADAL" clId="{5EAD172A-DFEB-49C9-A9E1-132F73A937DB}" dt="2023-09-27T08:44:55.108" v="824" actId="478"/>
          <ac:spMkLst>
            <pc:docMk/>
            <pc:sldMk cId="1446953730" sldId="296"/>
            <ac:spMk id="5" creationId="{8AB42F9E-0340-D4EC-13C9-3FB567697D23}"/>
          </ac:spMkLst>
        </pc:spChg>
        <pc:spChg chg="del mod">
          <ac:chgData name="Irene Coruzzi" userId="911d4134-530d-4e82-aaef-deb523830883" providerId="ADAL" clId="{5EAD172A-DFEB-49C9-A9E1-132F73A937DB}" dt="2023-09-27T08:44:49.055" v="823" actId="478"/>
          <ac:spMkLst>
            <pc:docMk/>
            <pc:sldMk cId="1446953730" sldId="296"/>
            <ac:spMk id="178" creationId="{00000000-0000-0000-0000-000000000000}"/>
          </ac:spMkLst>
        </pc:spChg>
        <pc:spChg chg="mod">
          <ac:chgData name="Irene Coruzzi" userId="911d4134-530d-4e82-aaef-deb523830883" providerId="ADAL" clId="{5EAD172A-DFEB-49C9-A9E1-132F73A937DB}" dt="2023-09-27T08:44:31.192" v="820" actId="20577"/>
          <ac:spMkLst>
            <pc:docMk/>
            <pc:sldMk cId="1446953730" sldId="296"/>
            <ac:spMk id="179" creationId="{00000000-0000-0000-0000-000000000000}"/>
          </ac:spMkLst>
        </pc:spChg>
      </pc:sldChg>
      <pc:sldChg chg="modSp mod">
        <pc:chgData name="Irene Coruzzi" userId="911d4134-530d-4e82-aaef-deb523830883" providerId="ADAL" clId="{5EAD172A-DFEB-49C9-A9E1-132F73A937DB}" dt="2023-09-27T08:53:09.683" v="927" actId="123"/>
        <pc:sldMkLst>
          <pc:docMk/>
          <pc:sldMk cId="2620958203" sldId="297"/>
        </pc:sldMkLst>
        <pc:spChg chg="mod">
          <ac:chgData name="Irene Coruzzi" userId="911d4134-530d-4e82-aaef-deb523830883" providerId="ADAL" clId="{5EAD172A-DFEB-49C9-A9E1-132F73A937DB}" dt="2023-09-27T08:53:09.683" v="927" actId="123"/>
          <ac:spMkLst>
            <pc:docMk/>
            <pc:sldMk cId="2620958203" sldId="297"/>
            <ac:spMk id="178" creationId="{00000000-0000-0000-0000-000000000000}"/>
          </ac:spMkLst>
        </pc:spChg>
        <pc:spChg chg="mod">
          <ac:chgData name="Irene Coruzzi" userId="911d4134-530d-4e82-aaef-deb523830883" providerId="ADAL" clId="{5EAD172A-DFEB-49C9-A9E1-132F73A937DB}" dt="2023-09-27T08:52:37.910" v="921" actId="20577"/>
          <ac:spMkLst>
            <pc:docMk/>
            <pc:sldMk cId="2620958203" sldId="297"/>
            <ac:spMk id="179" creationId="{00000000-0000-0000-0000-000000000000}"/>
          </ac:spMkLst>
        </pc:spChg>
      </pc:sldChg>
      <pc:sldChg chg="modSp mod">
        <pc:chgData name="Irene Coruzzi" userId="911d4134-530d-4e82-aaef-deb523830883" providerId="ADAL" clId="{5EAD172A-DFEB-49C9-A9E1-132F73A937DB}" dt="2023-09-27T08:54:07" v="954" actId="1076"/>
        <pc:sldMkLst>
          <pc:docMk/>
          <pc:sldMk cId="2007104000" sldId="298"/>
        </pc:sldMkLst>
        <pc:spChg chg="mod">
          <ac:chgData name="Irene Coruzzi" userId="911d4134-530d-4e82-aaef-deb523830883" providerId="ADAL" clId="{5EAD172A-DFEB-49C9-A9E1-132F73A937DB}" dt="2023-09-27T08:54:07" v="954" actId="1076"/>
          <ac:spMkLst>
            <pc:docMk/>
            <pc:sldMk cId="2007104000" sldId="298"/>
            <ac:spMk id="178" creationId="{00000000-0000-0000-0000-000000000000}"/>
          </ac:spMkLst>
        </pc:spChg>
        <pc:spChg chg="mod">
          <ac:chgData name="Irene Coruzzi" userId="911d4134-530d-4e82-aaef-deb523830883" providerId="ADAL" clId="{5EAD172A-DFEB-49C9-A9E1-132F73A937DB}" dt="2023-09-27T08:53:47.472" v="944" actId="20577"/>
          <ac:spMkLst>
            <pc:docMk/>
            <pc:sldMk cId="2007104000" sldId="298"/>
            <ac:spMk id="179" creationId="{00000000-0000-0000-0000-000000000000}"/>
          </ac:spMkLst>
        </pc:spChg>
      </pc:sldChg>
      <pc:sldChg chg="addSp delSp modSp mod">
        <pc:chgData name="Irene Coruzzi" userId="911d4134-530d-4e82-aaef-deb523830883" providerId="ADAL" clId="{5EAD172A-DFEB-49C9-A9E1-132F73A937DB}" dt="2023-09-27T09:14:49.574" v="1350" actId="2711"/>
        <pc:sldMkLst>
          <pc:docMk/>
          <pc:sldMk cId="3607754124" sldId="299"/>
        </pc:sldMkLst>
        <pc:spChg chg="add mod">
          <ac:chgData name="Irene Coruzzi" userId="911d4134-530d-4e82-aaef-deb523830883" providerId="ADAL" clId="{5EAD172A-DFEB-49C9-A9E1-132F73A937DB}" dt="2023-09-27T09:14:49.574" v="1350" actId="2711"/>
          <ac:spMkLst>
            <pc:docMk/>
            <pc:sldMk cId="3607754124" sldId="299"/>
            <ac:spMk id="2" creationId="{C1A02A4B-2EF3-0004-457C-C60243E8BA8C}"/>
          </ac:spMkLst>
        </pc:spChg>
        <pc:spChg chg="del mod">
          <ac:chgData name="Irene Coruzzi" userId="911d4134-530d-4e82-aaef-deb523830883" providerId="ADAL" clId="{5EAD172A-DFEB-49C9-A9E1-132F73A937DB}" dt="2023-09-27T09:08:46.199" v="1000" actId="478"/>
          <ac:spMkLst>
            <pc:docMk/>
            <pc:sldMk cId="3607754124" sldId="299"/>
            <ac:spMk id="178" creationId="{00000000-0000-0000-0000-000000000000}"/>
          </ac:spMkLst>
        </pc:spChg>
        <pc:spChg chg="mod">
          <ac:chgData name="Irene Coruzzi" userId="911d4134-530d-4e82-aaef-deb523830883" providerId="ADAL" clId="{5EAD172A-DFEB-49C9-A9E1-132F73A937DB}" dt="2023-09-27T09:07:44.869" v="977" actId="20577"/>
          <ac:spMkLst>
            <pc:docMk/>
            <pc:sldMk cId="3607754124" sldId="299"/>
            <ac:spMk id="179" creationId="{00000000-0000-0000-0000-000000000000}"/>
          </ac:spMkLst>
        </pc:spChg>
      </pc:sldChg>
      <pc:sldChg chg="addSp delSp modSp add mod">
        <pc:chgData name="Irene Coruzzi" userId="911d4134-530d-4e82-aaef-deb523830883" providerId="ADAL" clId="{5EAD172A-DFEB-49C9-A9E1-132F73A937DB}" dt="2023-09-27T09:19:07.628" v="1721" actId="207"/>
        <pc:sldMkLst>
          <pc:docMk/>
          <pc:sldMk cId="2266136099" sldId="300"/>
        </pc:sldMkLst>
        <pc:spChg chg="add del mod">
          <ac:chgData name="Irene Coruzzi" userId="911d4134-530d-4e82-aaef-deb523830883" providerId="ADAL" clId="{5EAD172A-DFEB-49C9-A9E1-132F73A937DB}" dt="2023-09-27T09:18:17.277" v="1684" actId="478"/>
          <ac:spMkLst>
            <pc:docMk/>
            <pc:sldMk cId="2266136099" sldId="300"/>
            <ac:spMk id="3" creationId="{3A57F818-BBEB-6822-4DF5-9755B31320AC}"/>
          </ac:spMkLst>
        </pc:spChg>
        <pc:spChg chg="add mod">
          <ac:chgData name="Irene Coruzzi" userId="911d4134-530d-4e82-aaef-deb523830883" providerId="ADAL" clId="{5EAD172A-DFEB-49C9-A9E1-132F73A937DB}" dt="2023-09-27T09:19:07.628" v="1721" actId="207"/>
          <ac:spMkLst>
            <pc:docMk/>
            <pc:sldMk cId="2266136099" sldId="300"/>
            <ac:spMk id="5" creationId="{F6544018-1D6B-341B-2581-0BA5E42FE275}"/>
          </ac:spMkLst>
        </pc:spChg>
        <pc:spChg chg="del mod">
          <ac:chgData name="Irene Coruzzi" userId="911d4134-530d-4e82-aaef-deb523830883" providerId="ADAL" clId="{5EAD172A-DFEB-49C9-A9E1-132F73A937DB}" dt="2023-09-27T09:18:12.596" v="1683" actId="478"/>
          <ac:spMkLst>
            <pc:docMk/>
            <pc:sldMk cId="2266136099" sldId="300"/>
            <ac:spMk id="178" creationId="{00000000-0000-0000-0000-000000000000}"/>
          </ac:spMkLst>
        </pc:spChg>
        <pc:spChg chg="mod">
          <ac:chgData name="Irene Coruzzi" userId="911d4134-530d-4e82-aaef-deb523830883" providerId="ADAL" clId="{5EAD172A-DFEB-49C9-A9E1-132F73A937DB}" dt="2023-09-27T09:08:04.959" v="994" actId="20577"/>
          <ac:spMkLst>
            <pc:docMk/>
            <pc:sldMk cId="2266136099" sldId="300"/>
            <ac:spMk id="179" creationId="{00000000-0000-0000-0000-000000000000}"/>
          </ac:spMkLst>
        </pc:spChg>
      </pc:sldChg>
      <pc:sldChg chg="addSp delSp modSp new mod ord modClrScheme chgLayout">
        <pc:chgData name="Irene Coruzzi" userId="911d4134-530d-4e82-aaef-deb523830883" providerId="ADAL" clId="{5EAD172A-DFEB-49C9-A9E1-132F73A937DB}" dt="2023-09-27T09:23:22.109" v="1735"/>
        <pc:sldMkLst>
          <pc:docMk/>
          <pc:sldMk cId="2429531688" sldId="301"/>
        </pc:sldMkLst>
        <pc:spChg chg="del mod ord">
          <ac:chgData name="Irene Coruzzi" userId="911d4134-530d-4e82-aaef-deb523830883" providerId="ADAL" clId="{5EAD172A-DFEB-49C9-A9E1-132F73A937DB}" dt="2023-09-27T09:22:27.677" v="1723" actId="700"/>
          <ac:spMkLst>
            <pc:docMk/>
            <pc:sldMk cId="2429531688" sldId="301"/>
            <ac:spMk id="2" creationId="{40764FB4-C94C-9699-F0A0-7BEF854DC22A}"/>
          </ac:spMkLst>
        </pc:spChg>
        <pc:spChg chg="del">
          <ac:chgData name="Irene Coruzzi" userId="911d4134-530d-4e82-aaef-deb523830883" providerId="ADAL" clId="{5EAD172A-DFEB-49C9-A9E1-132F73A937DB}" dt="2023-09-27T09:22:27.677" v="1723" actId="700"/>
          <ac:spMkLst>
            <pc:docMk/>
            <pc:sldMk cId="2429531688" sldId="301"/>
            <ac:spMk id="3" creationId="{C1DCD2E8-6440-D236-B779-25EBC997665B}"/>
          </ac:spMkLst>
        </pc:spChg>
        <pc:spChg chg="del">
          <ac:chgData name="Irene Coruzzi" userId="911d4134-530d-4e82-aaef-deb523830883" providerId="ADAL" clId="{5EAD172A-DFEB-49C9-A9E1-132F73A937DB}" dt="2023-09-27T09:22:27.677" v="1723" actId="700"/>
          <ac:spMkLst>
            <pc:docMk/>
            <pc:sldMk cId="2429531688" sldId="301"/>
            <ac:spMk id="4" creationId="{118D1A4E-15F3-1495-E7C8-B44FFA94FC39}"/>
          </ac:spMkLst>
        </pc:spChg>
        <pc:spChg chg="add del mod ord">
          <ac:chgData name="Irene Coruzzi" userId="911d4134-530d-4e82-aaef-deb523830883" providerId="ADAL" clId="{5EAD172A-DFEB-49C9-A9E1-132F73A937DB}" dt="2023-09-27T09:23:16.989" v="1733" actId="931"/>
          <ac:spMkLst>
            <pc:docMk/>
            <pc:sldMk cId="2429531688" sldId="301"/>
            <ac:spMk id="5" creationId="{23A4592D-3C3B-53FF-B8B8-51ED72A86E53}"/>
          </ac:spMkLst>
        </pc:spChg>
        <pc:picChg chg="add del mod">
          <ac:chgData name="Irene Coruzzi" userId="911d4134-530d-4e82-aaef-deb523830883" providerId="ADAL" clId="{5EAD172A-DFEB-49C9-A9E1-132F73A937DB}" dt="2023-09-27T09:23:04.913" v="1730" actId="931"/>
          <ac:picMkLst>
            <pc:docMk/>
            <pc:sldMk cId="2429531688" sldId="301"/>
            <ac:picMk id="7" creationId="{C45977B5-416D-86B7-133A-0CE98E520A48}"/>
          </ac:picMkLst>
        </pc:picChg>
        <pc:picChg chg="add mod">
          <ac:chgData name="Irene Coruzzi" userId="911d4134-530d-4e82-aaef-deb523830883" providerId="ADAL" clId="{5EAD172A-DFEB-49C9-A9E1-132F73A937DB}" dt="2023-09-27T09:23:16.989" v="1733" actId="931"/>
          <ac:picMkLst>
            <pc:docMk/>
            <pc:sldMk cId="2429531688" sldId="301"/>
            <ac:picMk id="9" creationId="{48631485-4BA8-722D-CD88-1197BC62E139}"/>
          </ac:picMkLst>
        </pc:picChg>
      </pc:sldChg>
      <pc:sldChg chg="addSp delSp modSp add mod">
        <pc:chgData name="Irene Coruzzi" userId="911d4134-530d-4e82-aaef-deb523830883" providerId="ADAL" clId="{5EAD172A-DFEB-49C9-A9E1-132F73A937DB}" dt="2023-09-27T09:23:36.250" v="1738" actId="931"/>
        <pc:sldMkLst>
          <pc:docMk/>
          <pc:sldMk cId="2231805776" sldId="302"/>
        </pc:sldMkLst>
        <pc:spChg chg="del mod">
          <ac:chgData name="Irene Coruzzi" userId="911d4134-530d-4e82-aaef-deb523830883" providerId="ADAL" clId="{5EAD172A-DFEB-49C9-A9E1-132F73A937DB}" dt="2023-09-27T09:23:36.250" v="1738" actId="931"/>
          <ac:spMkLst>
            <pc:docMk/>
            <pc:sldMk cId="2231805776" sldId="302"/>
            <ac:spMk id="5" creationId="{23A4592D-3C3B-53FF-B8B8-51ED72A86E53}"/>
          </ac:spMkLst>
        </pc:spChg>
        <pc:picChg chg="add mod">
          <ac:chgData name="Irene Coruzzi" userId="911d4134-530d-4e82-aaef-deb523830883" providerId="ADAL" clId="{5EAD172A-DFEB-49C9-A9E1-132F73A937DB}" dt="2023-09-27T09:23:36.250" v="1738" actId="931"/>
          <ac:picMkLst>
            <pc:docMk/>
            <pc:sldMk cId="2231805776" sldId="302"/>
            <ac:picMk id="3" creationId="{B724AAEF-EF47-0C30-5F50-F28DDF93F564}"/>
          </ac:picMkLst>
        </pc:picChg>
      </pc:sldChg>
    </pc:docChg>
  </pc:docChgLst>
  <pc:docChgLst>
    <pc:chgData name="Lucrezia Gaviraghi" userId="4c27f589-e9db-4b67-a77a-0452379d7d41" providerId="ADAL" clId="{C0FF49D1-6DAC-4A23-ADED-03F9E7DB5A39}"/>
    <pc:docChg chg="modSld">
      <pc:chgData name="Lucrezia Gaviraghi" userId="4c27f589-e9db-4b67-a77a-0452379d7d41" providerId="ADAL" clId="{C0FF49D1-6DAC-4A23-ADED-03F9E7DB5A39}" dt="2024-09-04T07:50:27.274" v="7" actId="20577"/>
      <pc:docMkLst>
        <pc:docMk/>
      </pc:docMkLst>
      <pc:sldChg chg="modSp mod">
        <pc:chgData name="Lucrezia Gaviraghi" userId="4c27f589-e9db-4b67-a77a-0452379d7d41" providerId="ADAL" clId="{C0FF49D1-6DAC-4A23-ADED-03F9E7DB5A39}" dt="2024-09-04T07:50:27.274" v="7" actId="20577"/>
        <pc:sldMkLst>
          <pc:docMk/>
          <pc:sldMk cId="0" sldId="256"/>
        </pc:sldMkLst>
        <pc:spChg chg="mod">
          <ac:chgData name="Lucrezia Gaviraghi" userId="4c27f589-e9db-4b67-a77a-0452379d7d41" providerId="ADAL" clId="{C0FF49D1-6DAC-4A23-ADED-03F9E7DB5A39}" dt="2024-09-04T07:50:27.274" v="7" actId="20577"/>
          <ac:spMkLst>
            <pc:docMk/>
            <pc:sldMk cId="0" sldId="256"/>
            <ac:spMk id="126" creationId="{00000000-0000-0000-0000-000000000000}"/>
          </ac:spMkLst>
        </pc:spChg>
      </pc:sldChg>
    </pc:docChg>
  </pc:docChgLst>
  <pc:docChgLst>
    <pc:chgData name="Silvia Fossati" userId="f9b10329-adb4-4347-a180-64d541da8e6f" providerId="ADAL" clId="{ADD19508-69EA-4BEA-B5EA-BDA9728087DE}"/>
    <pc:docChg chg="custSel addSld modSld sldOrd">
      <pc:chgData name="Silvia Fossati" userId="f9b10329-adb4-4347-a180-64d541da8e6f" providerId="ADAL" clId="{ADD19508-69EA-4BEA-B5EA-BDA9728087DE}" dt="2024-09-06T06:19:44.947" v="188" actId="20577"/>
      <pc:docMkLst>
        <pc:docMk/>
      </pc:docMkLst>
      <pc:sldChg chg="modSp mod">
        <pc:chgData name="Silvia Fossati" userId="f9b10329-adb4-4347-a180-64d541da8e6f" providerId="ADAL" clId="{ADD19508-69EA-4BEA-B5EA-BDA9728087DE}" dt="2024-09-06T05:52:47.591" v="107" actId="20577"/>
        <pc:sldMkLst>
          <pc:docMk/>
          <pc:sldMk cId="0" sldId="261"/>
        </pc:sldMkLst>
        <pc:spChg chg="mod">
          <ac:chgData name="Silvia Fossati" userId="f9b10329-adb4-4347-a180-64d541da8e6f" providerId="ADAL" clId="{ADD19508-69EA-4BEA-B5EA-BDA9728087DE}" dt="2024-09-06T05:52:47.591" v="107" actId="20577"/>
          <ac:spMkLst>
            <pc:docMk/>
            <pc:sldMk cId="0" sldId="261"/>
            <ac:spMk id="5" creationId="{FDD7ECB7-CDE1-FD54-BFAD-A0924609E9B0}"/>
          </ac:spMkLst>
        </pc:spChg>
        <pc:spChg chg="mod">
          <ac:chgData name="Silvia Fossati" userId="f9b10329-adb4-4347-a180-64d541da8e6f" providerId="ADAL" clId="{ADD19508-69EA-4BEA-B5EA-BDA9728087DE}" dt="2024-09-06T05:50:07.388" v="9" actId="20577"/>
          <ac:spMkLst>
            <pc:docMk/>
            <pc:sldMk cId="0" sldId="261"/>
            <ac:spMk id="6" creationId="{16C9DCDA-134D-F356-05A6-F6C1C7721282}"/>
          </ac:spMkLst>
        </pc:spChg>
      </pc:sldChg>
      <pc:sldChg chg="modSp mod">
        <pc:chgData name="Silvia Fossati" userId="f9b10329-adb4-4347-a180-64d541da8e6f" providerId="ADAL" clId="{ADD19508-69EA-4BEA-B5EA-BDA9728087DE}" dt="2024-09-06T06:17:35.592" v="132" actId="20577"/>
        <pc:sldMkLst>
          <pc:docMk/>
          <pc:sldMk cId="2792946578" sldId="303"/>
        </pc:sldMkLst>
        <pc:spChg chg="mod">
          <ac:chgData name="Silvia Fossati" userId="f9b10329-adb4-4347-a180-64d541da8e6f" providerId="ADAL" clId="{ADD19508-69EA-4BEA-B5EA-BDA9728087DE}" dt="2024-09-06T06:17:35.592" v="132" actId="20577"/>
          <ac:spMkLst>
            <pc:docMk/>
            <pc:sldMk cId="2792946578" sldId="303"/>
            <ac:spMk id="6" creationId="{82337219-17DF-BE50-D840-85D5F91DA0B5}"/>
          </ac:spMkLst>
        </pc:spChg>
      </pc:sldChg>
      <pc:sldChg chg="modSp add mod">
        <pc:chgData name="Silvia Fossati" userId="f9b10329-adb4-4347-a180-64d541da8e6f" providerId="ADAL" clId="{ADD19508-69EA-4BEA-B5EA-BDA9728087DE}" dt="2024-09-06T05:54:22.999" v="122" actId="27636"/>
        <pc:sldMkLst>
          <pc:docMk/>
          <pc:sldMk cId="1058413100" sldId="309"/>
        </pc:sldMkLst>
        <pc:spChg chg="mod">
          <ac:chgData name="Silvia Fossati" userId="f9b10329-adb4-4347-a180-64d541da8e6f" providerId="ADAL" clId="{ADD19508-69EA-4BEA-B5EA-BDA9728087DE}" dt="2024-09-06T05:54:22.999" v="122" actId="27636"/>
          <ac:spMkLst>
            <pc:docMk/>
            <pc:sldMk cId="1058413100" sldId="309"/>
            <ac:spMk id="5" creationId="{FDD7ECB7-CDE1-FD54-BFAD-A0924609E9B0}"/>
          </ac:spMkLst>
        </pc:spChg>
        <pc:spChg chg="mod">
          <ac:chgData name="Silvia Fossati" userId="f9b10329-adb4-4347-a180-64d541da8e6f" providerId="ADAL" clId="{ADD19508-69EA-4BEA-B5EA-BDA9728087DE}" dt="2024-09-06T05:53:51.090" v="120" actId="20577"/>
          <ac:spMkLst>
            <pc:docMk/>
            <pc:sldMk cId="1058413100" sldId="309"/>
            <ac:spMk id="6" creationId="{16C9DCDA-134D-F356-05A6-F6C1C7721282}"/>
          </ac:spMkLst>
        </pc:spChg>
      </pc:sldChg>
      <pc:sldChg chg="modSp add mod ord">
        <pc:chgData name="Silvia Fossati" userId="f9b10329-adb4-4347-a180-64d541da8e6f" providerId="ADAL" clId="{ADD19508-69EA-4BEA-B5EA-BDA9728087DE}" dt="2024-09-06T06:19:44.947" v="188" actId="20577"/>
        <pc:sldMkLst>
          <pc:docMk/>
          <pc:sldMk cId="2680065453" sldId="310"/>
        </pc:sldMkLst>
        <pc:spChg chg="mod">
          <ac:chgData name="Silvia Fossati" userId="f9b10329-adb4-4347-a180-64d541da8e6f" providerId="ADAL" clId="{ADD19508-69EA-4BEA-B5EA-BDA9728087DE}" dt="2024-09-06T06:19:44.947" v="188" actId="20577"/>
          <ac:spMkLst>
            <pc:docMk/>
            <pc:sldMk cId="2680065453" sldId="310"/>
            <ac:spMk id="5" creationId="{FDD7ECB7-CDE1-FD54-BFAD-A0924609E9B0}"/>
          </ac:spMkLst>
        </pc:spChg>
      </pc:sldChg>
    </pc:docChg>
  </pc:docChgLst>
  <pc:docChgLst>
    <pc:chgData name="Alessandro Biffi" userId="b58705b6-2eec-411e-b8a2-091250da9942" providerId="ADAL" clId="{61DFFEFF-64EF-4917-B0FF-22B152F3EEBD}"/>
    <pc:docChg chg="undo redo custSel modSld">
      <pc:chgData name="Alessandro Biffi" userId="b58705b6-2eec-411e-b8a2-091250da9942" providerId="ADAL" clId="{61DFFEFF-64EF-4917-B0FF-22B152F3EEBD}" dt="2024-09-05T09:46:24.969" v="342" actId="27636"/>
      <pc:docMkLst>
        <pc:docMk/>
      </pc:docMkLst>
      <pc:sldChg chg="modSp mod">
        <pc:chgData name="Alessandro Biffi" userId="b58705b6-2eec-411e-b8a2-091250da9942" providerId="ADAL" clId="{61DFFEFF-64EF-4917-B0FF-22B152F3EEBD}" dt="2024-09-05T09:46:24.969" v="342" actId="27636"/>
        <pc:sldMkLst>
          <pc:docMk/>
          <pc:sldMk cId="0" sldId="261"/>
        </pc:sldMkLst>
        <pc:spChg chg="mod">
          <ac:chgData name="Alessandro Biffi" userId="b58705b6-2eec-411e-b8a2-091250da9942" providerId="ADAL" clId="{61DFFEFF-64EF-4917-B0FF-22B152F3EEBD}" dt="2024-09-05T09:46:24.969" v="342" actId="27636"/>
          <ac:spMkLst>
            <pc:docMk/>
            <pc:sldMk cId="0" sldId="261"/>
            <ac:spMk id="5" creationId="{FDD7ECB7-CDE1-FD54-BFAD-A0924609E9B0}"/>
          </ac:spMkLst>
        </pc:spChg>
      </pc:sldChg>
      <pc:sldChg chg="addSp delSp modSp mod">
        <pc:chgData name="Alessandro Biffi" userId="b58705b6-2eec-411e-b8a2-091250da9942" providerId="ADAL" clId="{61DFFEFF-64EF-4917-B0FF-22B152F3EEBD}" dt="2024-09-05T09:22:30.023" v="121" actId="20577"/>
        <pc:sldMkLst>
          <pc:docMk/>
          <pc:sldMk cId="3239210240" sldId="292"/>
        </pc:sldMkLst>
        <pc:spChg chg="add del mod">
          <ac:chgData name="Alessandro Biffi" userId="b58705b6-2eec-411e-b8a2-091250da9942" providerId="ADAL" clId="{61DFFEFF-64EF-4917-B0FF-22B152F3EEBD}" dt="2024-09-05T09:12:21.693" v="3" actId="478"/>
          <ac:spMkLst>
            <pc:docMk/>
            <pc:sldMk cId="3239210240" sldId="292"/>
            <ac:spMk id="4" creationId="{DC197D7C-E79B-0740-F6AA-BF2A1D9AD274}"/>
          </ac:spMkLst>
        </pc:spChg>
        <pc:spChg chg="add mod">
          <ac:chgData name="Alessandro Biffi" userId="b58705b6-2eec-411e-b8a2-091250da9942" providerId="ADAL" clId="{61DFFEFF-64EF-4917-B0FF-22B152F3EEBD}" dt="2024-09-05T09:22:30.023" v="121" actId="20577"/>
          <ac:spMkLst>
            <pc:docMk/>
            <pc:sldMk cId="3239210240" sldId="292"/>
            <ac:spMk id="6" creationId="{63029ECE-AFFC-B327-B0DD-07ECBA10F277}"/>
          </ac:spMkLst>
        </pc:spChg>
        <pc:spChg chg="del">
          <ac:chgData name="Alessandro Biffi" userId="b58705b6-2eec-411e-b8a2-091250da9942" providerId="ADAL" clId="{61DFFEFF-64EF-4917-B0FF-22B152F3EEBD}" dt="2024-09-05T09:12:08.085" v="0" actId="478"/>
          <ac:spMkLst>
            <pc:docMk/>
            <pc:sldMk cId="3239210240" sldId="292"/>
            <ac:spMk id="178" creationId="{00000000-0000-0000-0000-000000000000}"/>
          </ac:spMkLst>
        </pc:spChg>
      </pc:sldChg>
      <pc:sldChg chg="addSp delSp modSp mod">
        <pc:chgData name="Alessandro Biffi" userId="b58705b6-2eec-411e-b8a2-091250da9942" providerId="ADAL" clId="{61DFFEFF-64EF-4917-B0FF-22B152F3EEBD}" dt="2024-09-05T09:25:08.839" v="210" actId="20577"/>
        <pc:sldMkLst>
          <pc:docMk/>
          <pc:sldMk cId="2620958203" sldId="297"/>
        </pc:sldMkLst>
        <pc:spChg chg="add del mod">
          <ac:chgData name="Alessandro Biffi" userId="b58705b6-2eec-411e-b8a2-091250da9942" providerId="ADAL" clId="{61DFFEFF-64EF-4917-B0FF-22B152F3EEBD}" dt="2024-09-05T09:24:07.218" v="123" actId="478"/>
          <ac:spMkLst>
            <pc:docMk/>
            <pc:sldMk cId="2620958203" sldId="297"/>
            <ac:spMk id="4" creationId="{FA226100-06C8-3918-D371-B249897D7348}"/>
          </ac:spMkLst>
        </pc:spChg>
        <pc:spChg chg="add mod">
          <ac:chgData name="Alessandro Biffi" userId="b58705b6-2eec-411e-b8a2-091250da9942" providerId="ADAL" clId="{61DFFEFF-64EF-4917-B0FF-22B152F3EEBD}" dt="2024-09-05T09:25:08.839" v="210" actId="20577"/>
          <ac:spMkLst>
            <pc:docMk/>
            <pc:sldMk cId="2620958203" sldId="297"/>
            <ac:spMk id="6" creationId="{51448479-D6E8-78DE-FC68-B0C452D215C5}"/>
          </ac:spMkLst>
        </pc:spChg>
        <pc:spChg chg="del">
          <ac:chgData name="Alessandro Biffi" userId="b58705b6-2eec-411e-b8a2-091250da9942" providerId="ADAL" clId="{61DFFEFF-64EF-4917-B0FF-22B152F3EEBD}" dt="2024-09-05T09:24:04.459" v="122" actId="478"/>
          <ac:spMkLst>
            <pc:docMk/>
            <pc:sldMk cId="2620958203" sldId="297"/>
            <ac:spMk id="178" creationId="{00000000-0000-0000-0000-000000000000}"/>
          </ac:spMkLst>
        </pc:spChg>
      </pc:sldChg>
      <pc:sldChg chg="addSp delSp modSp mod">
        <pc:chgData name="Alessandro Biffi" userId="b58705b6-2eec-411e-b8a2-091250da9942" providerId="ADAL" clId="{61DFFEFF-64EF-4917-B0FF-22B152F3EEBD}" dt="2024-09-05T09:31:02.003" v="302" actId="20577"/>
        <pc:sldMkLst>
          <pc:docMk/>
          <pc:sldMk cId="2266136099" sldId="300"/>
        </pc:sldMkLst>
        <pc:spChg chg="add del mod">
          <ac:chgData name="Alessandro Biffi" userId="b58705b6-2eec-411e-b8a2-091250da9942" providerId="ADAL" clId="{61DFFEFF-64EF-4917-B0FF-22B152F3EEBD}" dt="2024-09-05T09:26:48.730" v="213" actId="478"/>
          <ac:spMkLst>
            <pc:docMk/>
            <pc:sldMk cId="2266136099" sldId="300"/>
            <ac:spMk id="3" creationId="{73B1AE07-895C-0759-B189-57D757B2AC16}"/>
          </ac:spMkLst>
        </pc:spChg>
        <pc:spChg chg="del">
          <ac:chgData name="Alessandro Biffi" userId="b58705b6-2eec-411e-b8a2-091250da9942" providerId="ADAL" clId="{61DFFEFF-64EF-4917-B0FF-22B152F3EEBD}" dt="2024-09-05T09:26:39.535" v="211" actId="478"/>
          <ac:spMkLst>
            <pc:docMk/>
            <pc:sldMk cId="2266136099" sldId="300"/>
            <ac:spMk id="5" creationId="{F6544018-1D6B-341B-2581-0BA5E42FE275}"/>
          </ac:spMkLst>
        </pc:spChg>
        <pc:spChg chg="add del mod">
          <ac:chgData name="Alessandro Biffi" userId="b58705b6-2eec-411e-b8a2-091250da9942" providerId="ADAL" clId="{61DFFEFF-64EF-4917-B0FF-22B152F3EEBD}" dt="2024-09-05T09:26:50.592" v="214" actId="478"/>
          <ac:spMkLst>
            <pc:docMk/>
            <pc:sldMk cId="2266136099" sldId="300"/>
            <ac:spMk id="6" creationId="{F680DF84-9926-2982-E6AC-65F8B0729A78}"/>
          </ac:spMkLst>
        </pc:spChg>
        <pc:spChg chg="add mod">
          <ac:chgData name="Alessandro Biffi" userId="b58705b6-2eec-411e-b8a2-091250da9942" providerId="ADAL" clId="{61DFFEFF-64EF-4917-B0FF-22B152F3EEBD}" dt="2024-09-05T09:31:02.003" v="302" actId="20577"/>
          <ac:spMkLst>
            <pc:docMk/>
            <pc:sldMk cId="2266136099" sldId="300"/>
            <ac:spMk id="7" creationId="{2C6B7A43-C813-FBBE-903F-5DA3F2C13C20}"/>
          </ac:spMkLst>
        </pc:spChg>
        <pc:graphicFrameChg chg="add del mod">
          <ac:chgData name="Alessandro Biffi" userId="b58705b6-2eec-411e-b8a2-091250da9942" providerId="ADAL" clId="{61DFFEFF-64EF-4917-B0FF-22B152F3EEBD}" dt="2024-09-05T09:29:44.867" v="249" actId="478"/>
          <ac:graphicFrameMkLst>
            <pc:docMk/>
            <pc:sldMk cId="2266136099" sldId="300"/>
            <ac:graphicFrameMk id="8" creationId="{2F616C38-8A89-BA3C-CE24-D8846BE6511A}"/>
          </ac:graphicFrameMkLst>
        </pc:graphicFrameChg>
      </pc:sldChg>
      <pc:sldChg chg="modSp mod">
        <pc:chgData name="Alessandro Biffi" userId="b58705b6-2eec-411e-b8a2-091250da9942" providerId="ADAL" clId="{61DFFEFF-64EF-4917-B0FF-22B152F3EEBD}" dt="2024-09-05T09:45:39.371" v="339" actId="6549"/>
        <pc:sldMkLst>
          <pc:docMk/>
          <pc:sldMk cId="2792946578" sldId="303"/>
        </pc:sldMkLst>
        <pc:spChg chg="mod">
          <ac:chgData name="Alessandro Biffi" userId="b58705b6-2eec-411e-b8a2-091250da9942" providerId="ADAL" clId="{61DFFEFF-64EF-4917-B0FF-22B152F3EEBD}" dt="2024-09-05T09:45:39.371" v="339" actId="6549"/>
          <ac:spMkLst>
            <pc:docMk/>
            <pc:sldMk cId="2792946578" sldId="303"/>
            <ac:spMk id="5" creationId="{FDD7ECB7-CDE1-FD54-BFAD-A0924609E9B0}"/>
          </ac:spMkLst>
        </pc:spChg>
      </pc:sldChg>
    </pc:docChg>
  </pc:docChgLst>
  <pc:docChgLst>
    <pc:chgData name="Lucrezia Gaviraghi" userId="4c27f589-e9db-4b67-a77a-0452379d7d41" providerId="ADAL" clId="{F3B47429-F6E4-4AC9-BCB9-A422F3D6BAE9}"/>
    <pc:docChg chg="undo custSel addSld delSld modSld sldOrd">
      <pc:chgData name="Lucrezia Gaviraghi" userId="4c27f589-e9db-4b67-a77a-0452379d7d41" providerId="ADAL" clId="{F3B47429-F6E4-4AC9-BCB9-A422F3D6BAE9}" dt="2024-09-06T11:27:40.412" v="2588"/>
      <pc:docMkLst>
        <pc:docMk/>
      </pc:docMkLst>
      <pc:sldChg chg="modSp mod">
        <pc:chgData name="Lucrezia Gaviraghi" userId="4c27f589-e9db-4b67-a77a-0452379d7d41" providerId="ADAL" clId="{F3B47429-F6E4-4AC9-BCB9-A422F3D6BAE9}" dt="2024-09-06T09:40:48.974" v="45" actId="1038"/>
        <pc:sldMkLst>
          <pc:docMk/>
          <pc:sldMk cId="0" sldId="256"/>
        </pc:sldMkLst>
        <pc:spChg chg="mod">
          <ac:chgData name="Lucrezia Gaviraghi" userId="4c27f589-e9db-4b67-a77a-0452379d7d41" providerId="ADAL" clId="{F3B47429-F6E4-4AC9-BCB9-A422F3D6BAE9}" dt="2024-09-06T09:40:31.374" v="20" actId="20577"/>
          <ac:spMkLst>
            <pc:docMk/>
            <pc:sldMk cId="0" sldId="256"/>
            <ac:spMk id="125" creationId="{00000000-0000-0000-0000-000000000000}"/>
          </ac:spMkLst>
        </pc:spChg>
        <pc:picChg chg="mod">
          <ac:chgData name="Lucrezia Gaviraghi" userId="4c27f589-e9db-4b67-a77a-0452379d7d41" providerId="ADAL" clId="{F3B47429-F6E4-4AC9-BCB9-A422F3D6BAE9}" dt="2024-09-06T09:40:06.840" v="1" actId="1076"/>
          <ac:picMkLst>
            <pc:docMk/>
            <pc:sldMk cId="0" sldId="256"/>
            <ac:picMk id="9" creationId="{A0C258A0-582C-2AAF-2A11-101E4AC7D93E}"/>
          </ac:picMkLst>
        </pc:picChg>
        <pc:picChg chg="mod">
          <ac:chgData name="Lucrezia Gaviraghi" userId="4c27f589-e9db-4b67-a77a-0452379d7d41" providerId="ADAL" clId="{F3B47429-F6E4-4AC9-BCB9-A422F3D6BAE9}" dt="2024-09-06T09:40:48.974" v="45" actId="1038"/>
          <ac:picMkLst>
            <pc:docMk/>
            <pc:sldMk cId="0" sldId="256"/>
            <ac:picMk id="131" creationId="{00000000-0000-0000-0000-000000000000}"/>
          </ac:picMkLst>
        </pc:picChg>
      </pc:sldChg>
      <pc:sldChg chg="del">
        <pc:chgData name="Lucrezia Gaviraghi" userId="4c27f589-e9db-4b67-a77a-0452379d7d41" providerId="ADAL" clId="{F3B47429-F6E4-4AC9-BCB9-A422F3D6BAE9}" dt="2024-09-06T09:40:58.218" v="46" actId="47"/>
        <pc:sldMkLst>
          <pc:docMk/>
          <pc:sldMk cId="0" sldId="257"/>
        </pc:sldMkLst>
      </pc:sldChg>
      <pc:sldChg chg="addSp delSp modSp mod modClrScheme chgLayout">
        <pc:chgData name="Lucrezia Gaviraghi" userId="4c27f589-e9db-4b67-a77a-0452379d7d41" providerId="ADAL" clId="{F3B47429-F6E4-4AC9-BCB9-A422F3D6BAE9}" dt="2024-09-06T10:21:28.199" v="1164" actId="20577"/>
        <pc:sldMkLst>
          <pc:docMk/>
          <pc:sldMk cId="0" sldId="258"/>
        </pc:sldMkLst>
        <pc:spChg chg="add del mod">
          <ac:chgData name="Lucrezia Gaviraghi" userId="4c27f589-e9db-4b67-a77a-0452379d7d41" providerId="ADAL" clId="{F3B47429-F6E4-4AC9-BCB9-A422F3D6BAE9}" dt="2024-09-06T10:21:28.199" v="1164" actId="20577"/>
          <ac:spMkLst>
            <pc:docMk/>
            <pc:sldMk cId="0" sldId="258"/>
            <ac:spMk id="3" creationId="{CA875A2D-F448-4B81-970A-15AB223736CA}"/>
          </ac:spMkLst>
        </pc:spChg>
        <pc:spChg chg="del">
          <ac:chgData name="Lucrezia Gaviraghi" userId="4c27f589-e9db-4b67-a77a-0452379d7d41" providerId="ADAL" clId="{F3B47429-F6E4-4AC9-BCB9-A422F3D6BAE9}" dt="2024-09-06T09:41:02.554" v="48" actId="478"/>
          <ac:spMkLst>
            <pc:docMk/>
            <pc:sldMk cId="0" sldId="258"/>
            <ac:spMk id="141" creationId="{00000000-0000-0000-0000-000000000000}"/>
          </ac:spMkLst>
        </pc:spChg>
        <pc:picChg chg="del">
          <ac:chgData name="Lucrezia Gaviraghi" userId="4c27f589-e9db-4b67-a77a-0452379d7d41" providerId="ADAL" clId="{F3B47429-F6E4-4AC9-BCB9-A422F3D6BAE9}" dt="2024-09-06T09:41:00.691" v="47" actId="478"/>
          <ac:picMkLst>
            <pc:docMk/>
            <pc:sldMk cId="0" sldId="258"/>
            <ac:picMk id="4" creationId="{B3D4D39F-D24B-8628-FFB1-B22646A22FE8}"/>
          </ac:picMkLst>
        </pc:picChg>
        <pc:picChg chg="add mod modCrop">
          <ac:chgData name="Lucrezia Gaviraghi" userId="4c27f589-e9db-4b67-a77a-0452379d7d41" providerId="ADAL" clId="{F3B47429-F6E4-4AC9-BCB9-A422F3D6BAE9}" dt="2024-09-06T09:44:31.684" v="82" actId="732"/>
          <ac:picMkLst>
            <pc:docMk/>
            <pc:sldMk cId="0" sldId="258"/>
            <ac:picMk id="6" creationId="{7B86288B-8821-EDD9-5A81-772710D32F96}"/>
          </ac:picMkLst>
        </pc:picChg>
      </pc:sldChg>
      <pc:sldChg chg="del">
        <pc:chgData name="Lucrezia Gaviraghi" userId="4c27f589-e9db-4b67-a77a-0452379d7d41" providerId="ADAL" clId="{F3B47429-F6E4-4AC9-BCB9-A422F3D6BAE9}" dt="2024-09-06T09:44:40.680" v="83" actId="47"/>
        <pc:sldMkLst>
          <pc:docMk/>
          <pc:sldMk cId="0" sldId="259"/>
        </pc:sldMkLst>
      </pc:sldChg>
      <pc:sldChg chg="del">
        <pc:chgData name="Lucrezia Gaviraghi" userId="4c27f589-e9db-4b67-a77a-0452379d7d41" providerId="ADAL" clId="{F3B47429-F6E4-4AC9-BCB9-A422F3D6BAE9}" dt="2024-09-06T09:44:41.618" v="84" actId="47"/>
        <pc:sldMkLst>
          <pc:docMk/>
          <pc:sldMk cId="0" sldId="260"/>
        </pc:sldMkLst>
      </pc:sldChg>
      <pc:sldChg chg="del">
        <pc:chgData name="Lucrezia Gaviraghi" userId="4c27f589-e9db-4b67-a77a-0452379d7d41" providerId="ADAL" clId="{F3B47429-F6E4-4AC9-BCB9-A422F3D6BAE9}" dt="2024-09-06T09:44:42.260" v="85" actId="47"/>
        <pc:sldMkLst>
          <pc:docMk/>
          <pc:sldMk cId="0" sldId="261"/>
        </pc:sldMkLst>
      </pc:sldChg>
      <pc:sldChg chg="del">
        <pc:chgData name="Lucrezia Gaviraghi" userId="4c27f589-e9db-4b67-a77a-0452379d7d41" providerId="ADAL" clId="{F3B47429-F6E4-4AC9-BCB9-A422F3D6BAE9}" dt="2024-09-06T09:44:45.480" v="87" actId="47"/>
        <pc:sldMkLst>
          <pc:docMk/>
          <pc:sldMk cId="0" sldId="262"/>
        </pc:sldMkLst>
      </pc:sldChg>
      <pc:sldChg chg="del">
        <pc:chgData name="Lucrezia Gaviraghi" userId="4c27f589-e9db-4b67-a77a-0452379d7d41" providerId="ADAL" clId="{F3B47429-F6E4-4AC9-BCB9-A422F3D6BAE9}" dt="2024-09-06T09:44:47.973" v="89" actId="47"/>
        <pc:sldMkLst>
          <pc:docMk/>
          <pc:sldMk cId="0" sldId="264"/>
        </pc:sldMkLst>
      </pc:sldChg>
      <pc:sldChg chg="del">
        <pc:chgData name="Lucrezia Gaviraghi" userId="4c27f589-e9db-4b67-a77a-0452379d7d41" providerId="ADAL" clId="{F3B47429-F6E4-4AC9-BCB9-A422F3D6BAE9}" dt="2024-09-06T09:44:48.350" v="90" actId="47"/>
        <pc:sldMkLst>
          <pc:docMk/>
          <pc:sldMk cId="0" sldId="265"/>
        </pc:sldMkLst>
      </pc:sldChg>
      <pc:sldChg chg="del">
        <pc:chgData name="Lucrezia Gaviraghi" userId="4c27f589-e9db-4b67-a77a-0452379d7d41" providerId="ADAL" clId="{F3B47429-F6E4-4AC9-BCB9-A422F3D6BAE9}" dt="2024-09-06T09:44:48.943" v="91" actId="47"/>
        <pc:sldMkLst>
          <pc:docMk/>
          <pc:sldMk cId="0" sldId="266"/>
        </pc:sldMkLst>
      </pc:sldChg>
      <pc:sldChg chg="del">
        <pc:chgData name="Lucrezia Gaviraghi" userId="4c27f589-e9db-4b67-a77a-0452379d7d41" providerId="ADAL" clId="{F3B47429-F6E4-4AC9-BCB9-A422F3D6BAE9}" dt="2024-09-06T09:44:49.585" v="92" actId="47"/>
        <pc:sldMkLst>
          <pc:docMk/>
          <pc:sldMk cId="0" sldId="267"/>
        </pc:sldMkLst>
      </pc:sldChg>
      <pc:sldChg chg="del">
        <pc:chgData name="Lucrezia Gaviraghi" userId="4c27f589-e9db-4b67-a77a-0452379d7d41" providerId="ADAL" clId="{F3B47429-F6E4-4AC9-BCB9-A422F3D6BAE9}" dt="2024-09-06T09:50:01.615" v="204" actId="47"/>
        <pc:sldMkLst>
          <pc:docMk/>
          <pc:sldMk cId="0" sldId="271"/>
        </pc:sldMkLst>
      </pc:sldChg>
      <pc:sldChg chg="del">
        <pc:chgData name="Lucrezia Gaviraghi" userId="4c27f589-e9db-4b67-a77a-0452379d7d41" providerId="ADAL" clId="{F3B47429-F6E4-4AC9-BCB9-A422F3D6BAE9}" dt="2024-09-06T09:50:02.507" v="206" actId="47"/>
        <pc:sldMkLst>
          <pc:docMk/>
          <pc:sldMk cId="0" sldId="272"/>
        </pc:sldMkLst>
      </pc:sldChg>
      <pc:sldChg chg="del">
        <pc:chgData name="Lucrezia Gaviraghi" userId="4c27f589-e9db-4b67-a77a-0452379d7d41" providerId="ADAL" clId="{F3B47429-F6E4-4AC9-BCB9-A422F3D6BAE9}" dt="2024-09-06T09:50:03.414" v="208" actId="47"/>
        <pc:sldMkLst>
          <pc:docMk/>
          <pc:sldMk cId="0" sldId="273"/>
        </pc:sldMkLst>
      </pc:sldChg>
      <pc:sldChg chg="del">
        <pc:chgData name="Lucrezia Gaviraghi" userId="4c27f589-e9db-4b67-a77a-0452379d7d41" providerId="ADAL" clId="{F3B47429-F6E4-4AC9-BCB9-A422F3D6BAE9}" dt="2024-09-06T09:50:04.242" v="210" actId="47"/>
        <pc:sldMkLst>
          <pc:docMk/>
          <pc:sldMk cId="0" sldId="274"/>
        </pc:sldMkLst>
      </pc:sldChg>
      <pc:sldChg chg="del">
        <pc:chgData name="Lucrezia Gaviraghi" userId="4c27f589-e9db-4b67-a77a-0452379d7d41" providerId="ADAL" clId="{F3B47429-F6E4-4AC9-BCB9-A422F3D6BAE9}" dt="2024-09-06T09:44:46.230" v="88" actId="47"/>
        <pc:sldMkLst>
          <pc:docMk/>
          <pc:sldMk cId="0" sldId="277"/>
        </pc:sldMkLst>
      </pc:sldChg>
      <pc:sldChg chg="del">
        <pc:chgData name="Lucrezia Gaviraghi" userId="4c27f589-e9db-4b67-a77a-0452379d7d41" providerId="ADAL" clId="{F3B47429-F6E4-4AC9-BCB9-A422F3D6BAE9}" dt="2024-09-06T09:50:06.039" v="214" actId="47"/>
        <pc:sldMkLst>
          <pc:docMk/>
          <pc:sldMk cId="0" sldId="278"/>
        </pc:sldMkLst>
      </pc:sldChg>
      <pc:sldChg chg="del">
        <pc:chgData name="Lucrezia Gaviraghi" userId="4c27f589-e9db-4b67-a77a-0452379d7d41" providerId="ADAL" clId="{F3B47429-F6E4-4AC9-BCB9-A422F3D6BAE9}" dt="2024-09-06T09:50:06.915" v="216" actId="47"/>
        <pc:sldMkLst>
          <pc:docMk/>
          <pc:sldMk cId="0" sldId="279"/>
        </pc:sldMkLst>
      </pc:sldChg>
      <pc:sldChg chg="del">
        <pc:chgData name="Lucrezia Gaviraghi" userId="4c27f589-e9db-4b67-a77a-0452379d7d41" providerId="ADAL" clId="{F3B47429-F6E4-4AC9-BCB9-A422F3D6BAE9}" dt="2024-09-06T09:50:08.248" v="218" actId="47"/>
        <pc:sldMkLst>
          <pc:docMk/>
          <pc:sldMk cId="0" sldId="280"/>
        </pc:sldMkLst>
      </pc:sldChg>
      <pc:sldChg chg="del">
        <pc:chgData name="Lucrezia Gaviraghi" userId="4c27f589-e9db-4b67-a77a-0452379d7d41" providerId="ADAL" clId="{F3B47429-F6E4-4AC9-BCB9-A422F3D6BAE9}" dt="2024-09-06T09:50:09.155" v="220" actId="47"/>
        <pc:sldMkLst>
          <pc:docMk/>
          <pc:sldMk cId="0" sldId="282"/>
        </pc:sldMkLst>
      </pc:sldChg>
      <pc:sldChg chg="del">
        <pc:chgData name="Lucrezia Gaviraghi" userId="4c27f589-e9db-4b67-a77a-0452379d7d41" providerId="ADAL" clId="{F3B47429-F6E4-4AC9-BCB9-A422F3D6BAE9}" dt="2024-09-06T09:50:05.101" v="212" actId="47"/>
        <pc:sldMkLst>
          <pc:docMk/>
          <pc:sldMk cId="0" sldId="283"/>
        </pc:sldMkLst>
      </pc:sldChg>
      <pc:sldChg chg="del">
        <pc:chgData name="Lucrezia Gaviraghi" userId="4c27f589-e9db-4b67-a77a-0452379d7d41" providerId="ADAL" clId="{F3B47429-F6E4-4AC9-BCB9-A422F3D6BAE9}" dt="2024-09-06T09:50:01.990" v="205" actId="47"/>
        <pc:sldMkLst>
          <pc:docMk/>
          <pc:sldMk cId="4220685752" sldId="287"/>
        </pc:sldMkLst>
      </pc:sldChg>
      <pc:sldChg chg="del">
        <pc:chgData name="Lucrezia Gaviraghi" userId="4c27f589-e9db-4b67-a77a-0452379d7d41" providerId="ADAL" clId="{F3B47429-F6E4-4AC9-BCB9-A422F3D6BAE9}" dt="2024-09-06T09:50:02.945" v="207" actId="47"/>
        <pc:sldMkLst>
          <pc:docMk/>
          <pc:sldMk cId="2793910730" sldId="288"/>
        </pc:sldMkLst>
      </pc:sldChg>
      <pc:sldChg chg="del">
        <pc:chgData name="Lucrezia Gaviraghi" userId="4c27f589-e9db-4b67-a77a-0452379d7d41" providerId="ADAL" clId="{F3B47429-F6E4-4AC9-BCB9-A422F3D6BAE9}" dt="2024-09-06T09:50:03.804" v="209" actId="47"/>
        <pc:sldMkLst>
          <pc:docMk/>
          <pc:sldMk cId="4139750196" sldId="289"/>
        </pc:sldMkLst>
      </pc:sldChg>
      <pc:sldChg chg="del">
        <pc:chgData name="Lucrezia Gaviraghi" userId="4c27f589-e9db-4b67-a77a-0452379d7d41" providerId="ADAL" clId="{F3B47429-F6E4-4AC9-BCB9-A422F3D6BAE9}" dt="2024-09-06T09:50:05.633" v="213" actId="47"/>
        <pc:sldMkLst>
          <pc:docMk/>
          <pc:sldMk cId="3239210240" sldId="292"/>
        </pc:sldMkLst>
      </pc:sldChg>
      <pc:sldChg chg="del">
        <pc:chgData name="Lucrezia Gaviraghi" userId="4c27f589-e9db-4b67-a77a-0452379d7d41" providerId="ADAL" clId="{F3B47429-F6E4-4AC9-BCB9-A422F3D6BAE9}" dt="2024-09-06T09:50:06.461" v="215" actId="47"/>
        <pc:sldMkLst>
          <pc:docMk/>
          <pc:sldMk cId="856459605" sldId="293"/>
        </pc:sldMkLst>
      </pc:sldChg>
      <pc:sldChg chg="del">
        <pc:chgData name="Lucrezia Gaviraghi" userId="4c27f589-e9db-4b67-a77a-0452379d7d41" providerId="ADAL" clId="{F3B47429-F6E4-4AC9-BCB9-A422F3D6BAE9}" dt="2024-09-06T09:50:07.386" v="217" actId="47"/>
        <pc:sldMkLst>
          <pc:docMk/>
          <pc:sldMk cId="925897962" sldId="294"/>
        </pc:sldMkLst>
      </pc:sldChg>
      <pc:sldChg chg="del">
        <pc:chgData name="Lucrezia Gaviraghi" userId="4c27f589-e9db-4b67-a77a-0452379d7d41" providerId="ADAL" clId="{F3B47429-F6E4-4AC9-BCB9-A422F3D6BAE9}" dt="2024-09-06T09:50:08.686" v="219" actId="47"/>
        <pc:sldMkLst>
          <pc:docMk/>
          <pc:sldMk cId="319498864" sldId="295"/>
        </pc:sldMkLst>
      </pc:sldChg>
      <pc:sldChg chg="del">
        <pc:chgData name="Lucrezia Gaviraghi" userId="4c27f589-e9db-4b67-a77a-0452379d7d41" providerId="ADAL" clId="{F3B47429-F6E4-4AC9-BCB9-A422F3D6BAE9}" dt="2024-09-06T09:50:09.594" v="221" actId="47"/>
        <pc:sldMkLst>
          <pc:docMk/>
          <pc:sldMk cId="2620958203" sldId="297"/>
        </pc:sldMkLst>
      </pc:sldChg>
      <pc:sldChg chg="del">
        <pc:chgData name="Lucrezia Gaviraghi" userId="4c27f589-e9db-4b67-a77a-0452379d7d41" providerId="ADAL" clId="{F3B47429-F6E4-4AC9-BCB9-A422F3D6BAE9}" dt="2024-09-06T09:50:10.533" v="223" actId="47"/>
        <pc:sldMkLst>
          <pc:docMk/>
          <pc:sldMk cId="3607754124" sldId="299"/>
        </pc:sldMkLst>
      </pc:sldChg>
      <pc:sldChg chg="del">
        <pc:chgData name="Lucrezia Gaviraghi" userId="4c27f589-e9db-4b67-a77a-0452379d7d41" providerId="ADAL" clId="{F3B47429-F6E4-4AC9-BCB9-A422F3D6BAE9}" dt="2024-09-06T09:50:11.471" v="225" actId="47"/>
        <pc:sldMkLst>
          <pc:docMk/>
          <pc:sldMk cId="2266136099" sldId="300"/>
        </pc:sldMkLst>
      </pc:sldChg>
      <pc:sldChg chg="del">
        <pc:chgData name="Lucrezia Gaviraghi" userId="4c27f589-e9db-4b67-a77a-0452379d7d41" providerId="ADAL" clId="{F3B47429-F6E4-4AC9-BCB9-A422F3D6BAE9}" dt="2024-09-06T09:50:10.078" v="222" actId="47"/>
        <pc:sldMkLst>
          <pc:docMk/>
          <pc:sldMk cId="2429531688" sldId="301"/>
        </pc:sldMkLst>
      </pc:sldChg>
      <pc:sldChg chg="del">
        <pc:chgData name="Lucrezia Gaviraghi" userId="4c27f589-e9db-4b67-a77a-0452379d7d41" providerId="ADAL" clId="{F3B47429-F6E4-4AC9-BCB9-A422F3D6BAE9}" dt="2024-09-06T09:50:11.018" v="224" actId="47"/>
        <pc:sldMkLst>
          <pc:docMk/>
          <pc:sldMk cId="2231805776" sldId="302"/>
        </pc:sldMkLst>
      </pc:sldChg>
      <pc:sldChg chg="del">
        <pc:chgData name="Lucrezia Gaviraghi" userId="4c27f589-e9db-4b67-a77a-0452379d7d41" providerId="ADAL" clId="{F3B47429-F6E4-4AC9-BCB9-A422F3D6BAE9}" dt="2024-09-06T09:44:50.117" v="93" actId="47"/>
        <pc:sldMkLst>
          <pc:docMk/>
          <pc:sldMk cId="2792946578" sldId="303"/>
        </pc:sldMkLst>
      </pc:sldChg>
      <pc:sldChg chg="del">
        <pc:chgData name="Lucrezia Gaviraghi" userId="4c27f589-e9db-4b67-a77a-0452379d7d41" providerId="ADAL" clId="{F3B47429-F6E4-4AC9-BCB9-A422F3D6BAE9}" dt="2024-09-06T09:50:04.648" v="211" actId="47"/>
        <pc:sldMkLst>
          <pc:docMk/>
          <pc:sldMk cId="1047363165" sldId="304"/>
        </pc:sldMkLst>
      </pc:sldChg>
      <pc:sldChg chg="del">
        <pc:chgData name="Lucrezia Gaviraghi" userId="4c27f589-e9db-4b67-a77a-0452379d7d41" providerId="ADAL" clId="{F3B47429-F6E4-4AC9-BCB9-A422F3D6BAE9}" dt="2024-09-06T09:50:11.957" v="226" actId="47"/>
        <pc:sldMkLst>
          <pc:docMk/>
          <pc:sldMk cId="800443675" sldId="306"/>
        </pc:sldMkLst>
      </pc:sldChg>
      <pc:sldChg chg="del">
        <pc:chgData name="Lucrezia Gaviraghi" userId="4c27f589-e9db-4b67-a77a-0452379d7d41" providerId="ADAL" clId="{F3B47429-F6E4-4AC9-BCB9-A422F3D6BAE9}" dt="2024-09-06T09:50:12.957" v="227" actId="47"/>
        <pc:sldMkLst>
          <pc:docMk/>
          <pc:sldMk cId="4051830557" sldId="307"/>
        </pc:sldMkLst>
      </pc:sldChg>
      <pc:sldChg chg="del">
        <pc:chgData name="Lucrezia Gaviraghi" userId="4c27f589-e9db-4b67-a77a-0452379d7d41" providerId="ADAL" clId="{F3B47429-F6E4-4AC9-BCB9-A422F3D6BAE9}" dt="2024-09-06T09:50:13.613" v="228" actId="47"/>
        <pc:sldMkLst>
          <pc:docMk/>
          <pc:sldMk cId="2189232391" sldId="308"/>
        </pc:sldMkLst>
      </pc:sldChg>
      <pc:sldChg chg="del">
        <pc:chgData name="Lucrezia Gaviraghi" userId="4c27f589-e9db-4b67-a77a-0452379d7d41" providerId="ADAL" clId="{F3B47429-F6E4-4AC9-BCB9-A422F3D6BAE9}" dt="2024-09-06T09:44:43.057" v="86" actId="47"/>
        <pc:sldMkLst>
          <pc:docMk/>
          <pc:sldMk cId="1058413100" sldId="309"/>
        </pc:sldMkLst>
      </pc:sldChg>
      <pc:sldChg chg="addSp delSp modSp add mod">
        <pc:chgData name="Lucrezia Gaviraghi" userId="4c27f589-e9db-4b67-a77a-0452379d7d41" providerId="ADAL" clId="{F3B47429-F6E4-4AC9-BCB9-A422F3D6BAE9}" dt="2024-09-06T09:49:54.066" v="203" actId="20577"/>
        <pc:sldMkLst>
          <pc:docMk/>
          <pc:sldMk cId="1354143525" sldId="309"/>
        </pc:sldMkLst>
        <pc:spChg chg="mod">
          <ac:chgData name="Lucrezia Gaviraghi" userId="4c27f589-e9db-4b67-a77a-0452379d7d41" providerId="ADAL" clId="{F3B47429-F6E4-4AC9-BCB9-A422F3D6BAE9}" dt="2024-09-06T09:49:54.066" v="203" actId="20577"/>
          <ac:spMkLst>
            <pc:docMk/>
            <pc:sldMk cId="1354143525" sldId="309"/>
            <ac:spMk id="3" creationId="{CA875A2D-F448-4B81-970A-15AB223736CA}"/>
          </ac:spMkLst>
        </pc:spChg>
        <pc:picChg chg="add mod">
          <ac:chgData name="Lucrezia Gaviraghi" userId="4c27f589-e9db-4b67-a77a-0452379d7d41" providerId="ADAL" clId="{F3B47429-F6E4-4AC9-BCB9-A422F3D6BAE9}" dt="2024-09-06T09:49:36.847" v="199" actId="208"/>
          <ac:picMkLst>
            <pc:docMk/>
            <pc:sldMk cId="1354143525" sldId="309"/>
            <ac:picMk id="4" creationId="{36CBB361-B0EA-62B9-9616-66C3B0827244}"/>
          </ac:picMkLst>
        </pc:picChg>
        <pc:picChg chg="del">
          <ac:chgData name="Lucrezia Gaviraghi" userId="4c27f589-e9db-4b67-a77a-0452379d7d41" providerId="ADAL" clId="{F3B47429-F6E4-4AC9-BCB9-A422F3D6BAE9}" dt="2024-09-06T09:45:35.743" v="96" actId="478"/>
          <ac:picMkLst>
            <pc:docMk/>
            <pc:sldMk cId="1354143525" sldId="309"/>
            <ac:picMk id="6" creationId="{7B86288B-8821-EDD9-5A81-772710D32F96}"/>
          </ac:picMkLst>
        </pc:picChg>
      </pc:sldChg>
      <pc:sldChg chg="del">
        <pc:chgData name="Lucrezia Gaviraghi" userId="4c27f589-e9db-4b67-a77a-0452379d7d41" providerId="ADAL" clId="{F3B47429-F6E4-4AC9-BCB9-A422F3D6BAE9}" dt="2024-09-06T09:44:50.791" v="94" actId="47"/>
        <pc:sldMkLst>
          <pc:docMk/>
          <pc:sldMk cId="2680065453" sldId="310"/>
        </pc:sldMkLst>
      </pc:sldChg>
      <pc:sldChg chg="addSp delSp modSp add mod">
        <pc:chgData name="Lucrezia Gaviraghi" userId="4c27f589-e9db-4b67-a77a-0452379d7d41" providerId="ADAL" clId="{F3B47429-F6E4-4AC9-BCB9-A422F3D6BAE9}" dt="2024-09-06T10:19:09.613" v="1152" actId="1076"/>
        <pc:sldMkLst>
          <pc:docMk/>
          <pc:sldMk cId="3243645184" sldId="310"/>
        </pc:sldMkLst>
        <pc:spChg chg="mod">
          <ac:chgData name="Lucrezia Gaviraghi" userId="4c27f589-e9db-4b67-a77a-0452379d7d41" providerId="ADAL" clId="{F3B47429-F6E4-4AC9-BCB9-A422F3D6BAE9}" dt="2024-09-06T10:18:48.376" v="1150" actId="6549"/>
          <ac:spMkLst>
            <pc:docMk/>
            <pc:sldMk cId="3243645184" sldId="310"/>
            <ac:spMk id="3" creationId="{CA875A2D-F448-4B81-970A-15AB223736CA}"/>
          </ac:spMkLst>
        </pc:spChg>
        <pc:picChg chg="del">
          <ac:chgData name="Lucrezia Gaviraghi" userId="4c27f589-e9db-4b67-a77a-0452379d7d41" providerId="ADAL" clId="{F3B47429-F6E4-4AC9-BCB9-A422F3D6BAE9}" dt="2024-09-06T09:52:34.233" v="288" actId="478"/>
          <ac:picMkLst>
            <pc:docMk/>
            <pc:sldMk cId="3243645184" sldId="310"/>
            <ac:picMk id="4" creationId="{36CBB361-B0EA-62B9-9616-66C3B0827244}"/>
          </ac:picMkLst>
        </pc:picChg>
        <pc:picChg chg="add mod">
          <ac:chgData name="Lucrezia Gaviraghi" userId="4c27f589-e9db-4b67-a77a-0452379d7d41" providerId="ADAL" clId="{F3B47429-F6E4-4AC9-BCB9-A422F3D6BAE9}" dt="2024-09-06T10:19:09.613" v="1152" actId="1076"/>
          <ac:picMkLst>
            <pc:docMk/>
            <pc:sldMk cId="3243645184" sldId="310"/>
            <ac:picMk id="5" creationId="{DB1558F6-634B-AA23-4D3E-F4523EA56342}"/>
          </ac:picMkLst>
        </pc:picChg>
      </pc:sldChg>
      <pc:sldChg chg="addSp delSp modSp add mod">
        <pc:chgData name="Lucrezia Gaviraghi" userId="4c27f589-e9db-4b67-a77a-0452379d7d41" providerId="ADAL" clId="{F3B47429-F6E4-4AC9-BCB9-A422F3D6BAE9}" dt="2024-09-06T10:02:08.519" v="525" actId="208"/>
        <pc:sldMkLst>
          <pc:docMk/>
          <pc:sldMk cId="1273281413" sldId="311"/>
        </pc:sldMkLst>
        <pc:spChg chg="mod">
          <ac:chgData name="Lucrezia Gaviraghi" userId="4c27f589-e9db-4b67-a77a-0452379d7d41" providerId="ADAL" clId="{F3B47429-F6E4-4AC9-BCB9-A422F3D6BAE9}" dt="2024-09-06T09:59:28.546" v="514" actId="20577"/>
          <ac:spMkLst>
            <pc:docMk/>
            <pc:sldMk cId="1273281413" sldId="311"/>
            <ac:spMk id="3" creationId="{CA875A2D-F448-4B81-970A-15AB223736CA}"/>
          </ac:spMkLst>
        </pc:spChg>
        <pc:picChg chg="add mod">
          <ac:chgData name="Lucrezia Gaviraghi" userId="4c27f589-e9db-4b67-a77a-0452379d7d41" providerId="ADAL" clId="{F3B47429-F6E4-4AC9-BCB9-A422F3D6BAE9}" dt="2024-09-06T10:00:09.060" v="518" actId="1076"/>
          <ac:picMkLst>
            <pc:docMk/>
            <pc:sldMk cId="1273281413" sldId="311"/>
            <ac:picMk id="4" creationId="{48A02727-0749-CA23-D7CF-B9E9C72393FE}"/>
          </ac:picMkLst>
        </pc:picChg>
        <pc:picChg chg="del">
          <ac:chgData name="Lucrezia Gaviraghi" userId="4c27f589-e9db-4b67-a77a-0452379d7d41" providerId="ADAL" clId="{F3B47429-F6E4-4AC9-BCB9-A422F3D6BAE9}" dt="2024-09-06T09:57:16.007" v="297" actId="478"/>
          <ac:picMkLst>
            <pc:docMk/>
            <pc:sldMk cId="1273281413" sldId="311"/>
            <ac:picMk id="5" creationId="{DB1558F6-634B-AA23-4D3E-F4523EA56342}"/>
          </ac:picMkLst>
        </pc:picChg>
        <pc:picChg chg="add del mod">
          <ac:chgData name="Lucrezia Gaviraghi" userId="4c27f589-e9db-4b67-a77a-0452379d7d41" providerId="ADAL" clId="{F3B47429-F6E4-4AC9-BCB9-A422F3D6BAE9}" dt="2024-09-06T10:01:34.912" v="521" actId="478"/>
          <ac:picMkLst>
            <pc:docMk/>
            <pc:sldMk cId="1273281413" sldId="311"/>
            <ac:picMk id="7" creationId="{BF2579FB-9B0A-C8AD-021D-692CC79D761A}"/>
          </ac:picMkLst>
        </pc:picChg>
        <pc:picChg chg="add mod">
          <ac:chgData name="Lucrezia Gaviraghi" userId="4c27f589-e9db-4b67-a77a-0452379d7d41" providerId="ADAL" clId="{F3B47429-F6E4-4AC9-BCB9-A422F3D6BAE9}" dt="2024-09-06T10:02:08.519" v="525" actId="208"/>
          <ac:picMkLst>
            <pc:docMk/>
            <pc:sldMk cId="1273281413" sldId="311"/>
            <ac:picMk id="9" creationId="{D8D3D842-BB72-EE49-F6BF-4453D6FAD59F}"/>
          </ac:picMkLst>
        </pc:picChg>
      </pc:sldChg>
      <pc:sldChg chg="addSp delSp modSp add mod">
        <pc:chgData name="Lucrezia Gaviraghi" userId="4c27f589-e9db-4b67-a77a-0452379d7d41" providerId="ADAL" clId="{F3B47429-F6E4-4AC9-BCB9-A422F3D6BAE9}" dt="2024-09-06T10:14:48.614" v="781" actId="20577"/>
        <pc:sldMkLst>
          <pc:docMk/>
          <pc:sldMk cId="3013629940" sldId="312"/>
        </pc:sldMkLst>
        <pc:spChg chg="mod">
          <ac:chgData name="Lucrezia Gaviraghi" userId="4c27f589-e9db-4b67-a77a-0452379d7d41" providerId="ADAL" clId="{F3B47429-F6E4-4AC9-BCB9-A422F3D6BAE9}" dt="2024-09-06T10:14:48.614" v="781" actId="20577"/>
          <ac:spMkLst>
            <pc:docMk/>
            <pc:sldMk cId="3013629940" sldId="312"/>
            <ac:spMk id="3" creationId="{CA875A2D-F448-4B81-970A-15AB223736CA}"/>
          </ac:spMkLst>
        </pc:spChg>
        <pc:picChg chg="del">
          <ac:chgData name="Lucrezia Gaviraghi" userId="4c27f589-e9db-4b67-a77a-0452379d7d41" providerId="ADAL" clId="{F3B47429-F6E4-4AC9-BCB9-A422F3D6BAE9}" dt="2024-09-06T10:03:49.516" v="684" actId="478"/>
          <ac:picMkLst>
            <pc:docMk/>
            <pc:sldMk cId="3013629940" sldId="312"/>
            <ac:picMk id="4" creationId="{48A02727-0749-CA23-D7CF-B9E9C72393FE}"/>
          </ac:picMkLst>
        </pc:picChg>
        <pc:picChg chg="add mod">
          <ac:chgData name="Lucrezia Gaviraghi" userId="4c27f589-e9db-4b67-a77a-0452379d7d41" providerId="ADAL" clId="{F3B47429-F6E4-4AC9-BCB9-A422F3D6BAE9}" dt="2024-09-06T10:13:44.150" v="746" actId="1038"/>
          <ac:picMkLst>
            <pc:docMk/>
            <pc:sldMk cId="3013629940" sldId="312"/>
            <ac:picMk id="5" creationId="{BB6C55A4-D252-BDE5-EF8F-8FAF8E3DE333}"/>
          </ac:picMkLst>
        </pc:picChg>
        <pc:picChg chg="add mod">
          <ac:chgData name="Lucrezia Gaviraghi" userId="4c27f589-e9db-4b67-a77a-0452379d7d41" providerId="ADAL" clId="{F3B47429-F6E4-4AC9-BCB9-A422F3D6BAE9}" dt="2024-09-06T10:13:41.324" v="740" actId="1038"/>
          <ac:picMkLst>
            <pc:docMk/>
            <pc:sldMk cId="3013629940" sldId="312"/>
            <ac:picMk id="7" creationId="{1787AD57-AD8E-BD83-6738-36319ABEA447}"/>
          </ac:picMkLst>
        </pc:picChg>
        <pc:picChg chg="del">
          <ac:chgData name="Lucrezia Gaviraghi" userId="4c27f589-e9db-4b67-a77a-0452379d7d41" providerId="ADAL" clId="{F3B47429-F6E4-4AC9-BCB9-A422F3D6BAE9}" dt="2024-09-06T10:03:50.487" v="685" actId="478"/>
          <ac:picMkLst>
            <pc:docMk/>
            <pc:sldMk cId="3013629940" sldId="312"/>
            <ac:picMk id="9" creationId="{D8D3D842-BB72-EE49-F6BF-4453D6FAD59F}"/>
          </ac:picMkLst>
        </pc:picChg>
      </pc:sldChg>
      <pc:sldChg chg="addSp delSp modSp add mod ord">
        <pc:chgData name="Lucrezia Gaviraghi" userId="4c27f589-e9db-4b67-a77a-0452379d7d41" providerId="ADAL" clId="{F3B47429-F6E4-4AC9-BCB9-A422F3D6BAE9}" dt="2024-09-06T11:27:40.412" v="2588"/>
        <pc:sldMkLst>
          <pc:docMk/>
          <pc:sldMk cId="2959802440" sldId="313"/>
        </pc:sldMkLst>
        <pc:spChg chg="mod">
          <ac:chgData name="Lucrezia Gaviraghi" userId="4c27f589-e9db-4b67-a77a-0452379d7d41" providerId="ADAL" clId="{F3B47429-F6E4-4AC9-BCB9-A422F3D6BAE9}" dt="2024-09-06T10:25:39.881" v="1518" actId="1036"/>
          <ac:spMkLst>
            <pc:docMk/>
            <pc:sldMk cId="2959802440" sldId="313"/>
            <ac:spMk id="3" creationId="{CA875A2D-F448-4B81-970A-15AB223736CA}"/>
          </ac:spMkLst>
        </pc:spChg>
        <pc:picChg chg="add mod">
          <ac:chgData name="Lucrezia Gaviraghi" userId="4c27f589-e9db-4b67-a77a-0452379d7d41" providerId="ADAL" clId="{F3B47429-F6E4-4AC9-BCB9-A422F3D6BAE9}" dt="2024-09-06T10:25:33.713" v="1503" actId="1076"/>
          <ac:picMkLst>
            <pc:docMk/>
            <pc:sldMk cId="2959802440" sldId="313"/>
            <ac:picMk id="4" creationId="{B312DF2A-4B31-2CD8-9831-26F393E867AE}"/>
          </ac:picMkLst>
        </pc:picChg>
        <pc:picChg chg="del">
          <ac:chgData name="Lucrezia Gaviraghi" userId="4c27f589-e9db-4b67-a77a-0452379d7d41" providerId="ADAL" clId="{F3B47429-F6E4-4AC9-BCB9-A422F3D6BAE9}" dt="2024-09-06T10:16:03.919" v="797" actId="478"/>
          <ac:picMkLst>
            <pc:docMk/>
            <pc:sldMk cId="2959802440" sldId="313"/>
            <ac:picMk id="5" creationId="{DB1558F6-634B-AA23-4D3E-F4523EA56342}"/>
          </ac:picMkLst>
        </pc:picChg>
      </pc:sldChg>
      <pc:sldChg chg="addSp delSp modSp add mod">
        <pc:chgData name="Lucrezia Gaviraghi" userId="4c27f589-e9db-4b67-a77a-0452379d7d41" providerId="ADAL" clId="{F3B47429-F6E4-4AC9-BCB9-A422F3D6BAE9}" dt="2024-09-06T10:30:47.234" v="1785" actId="20577"/>
        <pc:sldMkLst>
          <pc:docMk/>
          <pc:sldMk cId="3548946914" sldId="314"/>
        </pc:sldMkLst>
        <pc:spChg chg="mod">
          <ac:chgData name="Lucrezia Gaviraghi" userId="4c27f589-e9db-4b67-a77a-0452379d7d41" providerId="ADAL" clId="{F3B47429-F6E4-4AC9-BCB9-A422F3D6BAE9}" dt="2024-09-06T10:30:47.234" v="1785" actId="20577"/>
          <ac:spMkLst>
            <pc:docMk/>
            <pc:sldMk cId="3548946914" sldId="314"/>
            <ac:spMk id="3" creationId="{CA875A2D-F448-4B81-970A-15AB223736CA}"/>
          </ac:spMkLst>
        </pc:spChg>
        <pc:picChg chg="del">
          <ac:chgData name="Lucrezia Gaviraghi" userId="4c27f589-e9db-4b67-a77a-0452379d7d41" providerId="ADAL" clId="{F3B47429-F6E4-4AC9-BCB9-A422F3D6BAE9}" dt="2024-09-06T10:26:48.027" v="1520" actId="478"/>
          <ac:picMkLst>
            <pc:docMk/>
            <pc:sldMk cId="3548946914" sldId="314"/>
            <ac:picMk id="4" creationId="{B312DF2A-4B31-2CD8-9831-26F393E867AE}"/>
          </ac:picMkLst>
        </pc:picChg>
        <pc:picChg chg="add del mod">
          <ac:chgData name="Lucrezia Gaviraghi" userId="4c27f589-e9db-4b67-a77a-0452379d7d41" providerId="ADAL" clId="{F3B47429-F6E4-4AC9-BCB9-A422F3D6BAE9}" dt="2024-09-06T10:28:15.126" v="1582" actId="478"/>
          <ac:picMkLst>
            <pc:docMk/>
            <pc:sldMk cId="3548946914" sldId="314"/>
            <ac:picMk id="5" creationId="{FDE94932-4EE3-8BE1-AEED-ADE0E81E06B2}"/>
          </ac:picMkLst>
        </pc:picChg>
        <pc:picChg chg="add mod">
          <ac:chgData name="Lucrezia Gaviraghi" userId="4c27f589-e9db-4b67-a77a-0452379d7d41" providerId="ADAL" clId="{F3B47429-F6E4-4AC9-BCB9-A422F3D6BAE9}" dt="2024-09-06T10:29:02.111" v="1591" actId="208"/>
          <ac:picMkLst>
            <pc:docMk/>
            <pc:sldMk cId="3548946914" sldId="314"/>
            <ac:picMk id="7" creationId="{EDAD63F0-1FAB-2979-1F73-9F4AF24A599A}"/>
          </ac:picMkLst>
        </pc:picChg>
      </pc:sldChg>
      <pc:sldChg chg="addSp delSp modSp add mod">
        <pc:chgData name="Lucrezia Gaviraghi" userId="4c27f589-e9db-4b67-a77a-0452379d7d41" providerId="ADAL" clId="{F3B47429-F6E4-4AC9-BCB9-A422F3D6BAE9}" dt="2024-09-06T10:36:47.076" v="2123" actId="20577"/>
        <pc:sldMkLst>
          <pc:docMk/>
          <pc:sldMk cId="2409871794" sldId="315"/>
        </pc:sldMkLst>
        <pc:spChg chg="mod">
          <ac:chgData name="Lucrezia Gaviraghi" userId="4c27f589-e9db-4b67-a77a-0452379d7d41" providerId="ADAL" clId="{F3B47429-F6E4-4AC9-BCB9-A422F3D6BAE9}" dt="2024-09-06T10:36:47.076" v="2123" actId="20577"/>
          <ac:spMkLst>
            <pc:docMk/>
            <pc:sldMk cId="2409871794" sldId="315"/>
            <ac:spMk id="3" creationId="{CA875A2D-F448-4B81-970A-15AB223736CA}"/>
          </ac:spMkLst>
        </pc:spChg>
        <pc:picChg chg="add del mod">
          <ac:chgData name="Lucrezia Gaviraghi" userId="4c27f589-e9db-4b67-a77a-0452379d7d41" providerId="ADAL" clId="{F3B47429-F6E4-4AC9-BCB9-A422F3D6BAE9}" dt="2024-09-06T10:34:49.264" v="2070" actId="478"/>
          <ac:picMkLst>
            <pc:docMk/>
            <pc:sldMk cId="2409871794" sldId="315"/>
            <ac:picMk id="4" creationId="{000E467A-1593-D85A-05E7-3F86A55211F8}"/>
          </ac:picMkLst>
        </pc:picChg>
        <pc:picChg chg="add mod">
          <ac:chgData name="Lucrezia Gaviraghi" userId="4c27f589-e9db-4b67-a77a-0452379d7d41" providerId="ADAL" clId="{F3B47429-F6E4-4AC9-BCB9-A422F3D6BAE9}" dt="2024-09-06T10:36:13.026" v="2086" actId="1037"/>
          <ac:picMkLst>
            <pc:docMk/>
            <pc:sldMk cId="2409871794" sldId="315"/>
            <ac:picMk id="6" creationId="{D74CDB2E-FAD3-5899-AE56-271B7E8D8C58}"/>
          </ac:picMkLst>
        </pc:picChg>
        <pc:picChg chg="del">
          <ac:chgData name="Lucrezia Gaviraghi" userId="4c27f589-e9db-4b67-a77a-0452379d7d41" providerId="ADAL" clId="{F3B47429-F6E4-4AC9-BCB9-A422F3D6BAE9}" dt="2024-09-06T10:31:51.811" v="1843" actId="478"/>
          <ac:picMkLst>
            <pc:docMk/>
            <pc:sldMk cId="2409871794" sldId="315"/>
            <ac:picMk id="7" creationId="{EDAD63F0-1FAB-2979-1F73-9F4AF24A599A}"/>
          </ac:picMkLst>
        </pc:picChg>
      </pc:sldChg>
      <pc:sldChg chg="addSp delSp modSp add mod">
        <pc:chgData name="Lucrezia Gaviraghi" userId="4c27f589-e9db-4b67-a77a-0452379d7d41" providerId="ADAL" clId="{F3B47429-F6E4-4AC9-BCB9-A422F3D6BAE9}" dt="2024-09-06T10:44:32.605" v="2301" actId="1076"/>
        <pc:sldMkLst>
          <pc:docMk/>
          <pc:sldMk cId="462706577" sldId="316"/>
        </pc:sldMkLst>
        <pc:spChg chg="mod">
          <ac:chgData name="Lucrezia Gaviraghi" userId="4c27f589-e9db-4b67-a77a-0452379d7d41" providerId="ADAL" clId="{F3B47429-F6E4-4AC9-BCB9-A422F3D6BAE9}" dt="2024-09-06T10:44:14.180" v="2296" actId="404"/>
          <ac:spMkLst>
            <pc:docMk/>
            <pc:sldMk cId="462706577" sldId="316"/>
            <ac:spMk id="3" creationId="{CA875A2D-F448-4B81-970A-15AB223736CA}"/>
          </ac:spMkLst>
        </pc:spChg>
        <pc:picChg chg="add mod">
          <ac:chgData name="Lucrezia Gaviraghi" userId="4c27f589-e9db-4b67-a77a-0452379d7d41" providerId="ADAL" clId="{F3B47429-F6E4-4AC9-BCB9-A422F3D6BAE9}" dt="2024-09-06T10:44:23.464" v="2300" actId="1035"/>
          <ac:picMkLst>
            <pc:docMk/>
            <pc:sldMk cId="462706577" sldId="316"/>
            <ac:picMk id="4" creationId="{F8218E7E-F46D-BF4C-A6C4-BDE290F065B4}"/>
          </ac:picMkLst>
        </pc:picChg>
        <pc:picChg chg="del">
          <ac:chgData name="Lucrezia Gaviraghi" userId="4c27f589-e9db-4b67-a77a-0452379d7d41" providerId="ADAL" clId="{F3B47429-F6E4-4AC9-BCB9-A422F3D6BAE9}" dt="2024-09-06T10:40:10.916" v="2244" actId="478"/>
          <ac:picMkLst>
            <pc:docMk/>
            <pc:sldMk cId="462706577" sldId="316"/>
            <ac:picMk id="6" creationId="{D74CDB2E-FAD3-5899-AE56-271B7E8D8C58}"/>
          </ac:picMkLst>
        </pc:picChg>
        <pc:picChg chg="add del mod">
          <ac:chgData name="Lucrezia Gaviraghi" userId="4c27f589-e9db-4b67-a77a-0452379d7d41" providerId="ADAL" clId="{F3B47429-F6E4-4AC9-BCB9-A422F3D6BAE9}" dt="2024-09-06T10:42:41.336" v="2264" actId="478"/>
          <ac:picMkLst>
            <pc:docMk/>
            <pc:sldMk cId="462706577" sldId="316"/>
            <ac:picMk id="7" creationId="{D44697EC-F673-74E6-4AE1-63B17A6A8376}"/>
          </ac:picMkLst>
        </pc:picChg>
        <pc:picChg chg="add mod">
          <ac:chgData name="Lucrezia Gaviraghi" userId="4c27f589-e9db-4b67-a77a-0452379d7d41" providerId="ADAL" clId="{F3B47429-F6E4-4AC9-BCB9-A422F3D6BAE9}" dt="2024-09-06T10:44:32.605" v="2301" actId="1076"/>
          <ac:picMkLst>
            <pc:docMk/>
            <pc:sldMk cId="462706577" sldId="316"/>
            <ac:picMk id="9" creationId="{2B718345-F2B4-E646-81CE-ECC14D45BA21}"/>
          </ac:picMkLst>
        </pc:picChg>
      </pc:sldChg>
      <pc:sldChg chg="addSp delSp modSp add mod">
        <pc:chgData name="Lucrezia Gaviraghi" userId="4c27f589-e9db-4b67-a77a-0452379d7d41" providerId="ADAL" clId="{F3B47429-F6E4-4AC9-BCB9-A422F3D6BAE9}" dt="2024-09-06T10:54:53.170" v="2475" actId="1076"/>
        <pc:sldMkLst>
          <pc:docMk/>
          <pc:sldMk cId="3157526882" sldId="317"/>
        </pc:sldMkLst>
        <pc:spChg chg="mod">
          <ac:chgData name="Lucrezia Gaviraghi" userId="4c27f589-e9db-4b67-a77a-0452379d7d41" providerId="ADAL" clId="{F3B47429-F6E4-4AC9-BCB9-A422F3D6BAE9}" dt="2024-09-06T10:54:44.826" v="2473" actId="1076"/>
          <ac:spMkLst>
            <pc:docMk/>
            <pc:sldMk cId="3157526882" sldId="317"/>
            <ac:spMk id="3" creationId="{CA875A2D-F448-4B81-970A-15AB223736CA}"/>
          </ac:spMkLst>
        </pc:spChg>
        <pc:picChg chg="del">
          <ac:chgData name="Lucrezia Gaviraghi" userId="4c27f589-e9db-4b67-a77a-0452379d7d41" providerId="ADAL" clId="{F3B47429-F6E4-4AC9-BCB9-A422F3D6BAE9}" dt="2024-09-06T10:46:41.942" v="2434" actId="478"/>
          <ac:picMkLst>
            <pc:docMk/>
            <pc:sldMk cId="3157526882" sldId="317"/>
            <ac:picMk id="4" creationId="{F8218E7E-F46D-BF4C-A6C4-BDE290F065B4}"/>
          </ac:picMkLst>
        </pc:picChg>
        <pc:picChg chg="add mod">
          <ac:chgData name="Lucrezia Gaviraghi" userId="4c27f589-e9db-4b67-a77a-0452379d7d41" providerId="ADAL" clId="{F3B47429-F6E4-4AC9-BCB9-A422F3D6BAE9}" dt="2024-09-06T10:54:50.404" v="2474" actId="1076"/>
          <ac:picMkLst>
            <pc:docMk/>
            <pc:sldMk cId="3157526882" sldId="317"/>
            <ac:picMk id="5" creationId="{B68FF9D6-0A08-B446-00A3-85146B142F23}"/>
          </ac:picMkLst>
        </pc:picChg>
        <pc:picChg chg="add mod">
          <ac:chgData name="Lucrezia Gaviraghi" userId="4c27f589-e9db-4b67-a77a-0452379d7d41" providerId="ADAL" clId="{F3B47429-F6E4-4AC9-BCB9-A422F3D6BAE9}" dt="2024-09-06T10:54:53.170" v="2475" actId="1076"/>
          <ac:picMkLst>
            <pc:docMk/>
            <pc:sldMk cId="3157526882" sldId="317"/>
            <ac:picMk id="7" creationId="{9F12263E-2E4A-8BC7-DA5F-4C509488CBBE}"/>
          </ac:picMkLst>
        </pc:picChg>
        <pc:picChg chg="del">
          <ac:chgData name="Lucrezia Gaviraghi" userId="4c27f589-e9db-4b67-a77a-0452379d7d41" providerId="ADAL" clId="{F3B47429-F6E4-4AC9-BCB9-A422F3D6BAE9}" dt="2024-09-06T10:46:42.770" v="2435" actId="478"/>
          <ac:picMkLst>
            <pc:docMk/>
            <pc:sldMk cId="3157526882" sldId="317"/>
            <ac:picMk id="9" creationId="{2B718345-F2B4-E646-81CE-ECC14D45BA21}"/>
          </ac:picMkLst>
        </pc:picChg>
      </pc:sldChg>
      <pc:sldChg chg="addSp delSp modSp add mod">
        <pc:chgData name="Lucrezia Gaviraghi" userId="4c27f589-e9db-4b67-a77a-0452379d7d41" providerId="ADAL" clId="{F3B47429-F6E4-4AC9-BCB9-A422F3D6BAE9}" dt="2024-09-06T11:09:38.529" v="2586" actId="14100"/>
        <pc:sldMkLst>
          <pc:docMk/>
          <pc:sldMk cId="865700628" sldId="318"/>
        </pc:sldMkLst>
        <pc:spChg chg="mod">
          <ac:chgData name="Lucrezia Gaviraghi" userId="4c27f589-e9db-4b67-a77a-0452379d7d41" providerId="ADAL" clId="{F3B47429-F6E4-4AC9-BCB9-A422F3D6BAE9}" dt="2024-09-06T11:09:23.341" v="2580" actId="14100"/>
          <ac:spMkLst>
            <pc:docMk/>
            <pc:sldMk cId="865700628" sldId="318"/>
            <ac:spMk id="3" creationId="{CA875A2D-F448-4B81-970A-15AB223736CA}"/>
          </ac:spMkLst>
        </pc:spChg>
        <pc:picChg chg="add mod">
          <ac:chgData name="Lucrezia Gaviraghi" userId="4c27f589-e9db-4b67-a77a-0452379d7d41" providerId="ADAL" clId="{F3B47429-F6E4-4AC9-BCB9-A422F3D6BAE9}" dt="2024-09-06T11:09:33.717" v="2584" actId="1076"/>
          <ac:picMkLst>
            <pc:docMk/>
            <pc:sldMk cId="865700628" sldId="318"/>
            <ac:picMk id="4" creationId="{C099FC79-203D-0529-9053-7FC3FBA5165A}"/>
          </ac:picMkLst>
        </pc:picChg>
        <pc:picChg chg="del">
          <ac:chgData name="Lucrezia Gaviraghi" userId="4c27f589-e9db-4b67-a77a-0452379d7d41" providerId="ADAL" clId="{F3B47429-F6E4-4AC9-BCB9-A422F3D6BAE9}" dt="2024-09-06T10:54:12.162" v="2462" actId="478"/>
          <ac:picMkLst>
            <pc:docMk/>
            <pc:sldMk cId="865700628" sldId="318"/>
            <ac:picMk id="5" creationId="{B68FF9D6-0A08-B446-00A3-85146B142F23}"/>
          </ac:picMkLst>
        </pc:picChg>
        <pc:picChg chg="del">
          <ac:chgData name="Lucrezia Gaviraghi" userId="4c27f589-e9db-4b67-a77a-0452379d7d41" providerId="ADAL" clId="{F3B47429-F6E4-4AC9-BCB9-A422F3D6BAE9}" dt="2024-09-06T10:54:13.179" v="2463" actId="478"/>
          <ac:picMkLst>
            <pc:docMk/>
            <pc:sldMk cId="865700628" sldId="318"/>
            <ac:picMk id="7" creationId="{9F12263E-2E4A-8BC7-DA5F-4C509488CBBE}"/>
          </ac:picMkLst>
        </pc:picChg>
        <pc:picChg chg="add mod">
          <ac:chgData name="Lucrezia Gaviraghi" userId="4c27f589-e9db-4b67-a77a-0452379d7d41" providerId="ADAL" clId="{F3B47429-F6E4-4AC9-BCB9-A422F3D6BAE9}" dt="2024-09-06T11:09:38.529" v="2586" actId="14100"/>
          <ac:picMkLst>
            <pc:docMk/>
            <pc:sldMk cId="865700628" sldId="318"/>
            <ac:picMk id="8" creationId="{D5A4ADD1-59E9-D4A7-99F1-1E7D1C425D5D}"/>
          </ac:picMkLst>
        </pc:picChg>
      </pc:sldChg>
      <pc:sldChg chg="addSp delSp modSp add mod">
        <pc:chgData name="Lucrezia Gaviraghi" userId="4c27f589-e9db-4b67-a77a-0452379d7d41" providerId="ADAL" clId="{F3B47429-F6E4-4AC9-BCB9-A422F3D6BAE9}" dt="2024-09-06T11:07:38.290" v="2573" actId="208"/>
        <pc:sldMkLst>
          <pc:docMk/>
          <pc:sldMk cId="259720259" sldId="319"/>
        </pc:sldMkLst>
        <pc:spChg chg="mod">
          <ac:chgData name="Lucrezia Gaviraghi" userId="4c27f589-e9db-4b67-a77a-0452379d7d41" providerId="ADAL" clId="{F3B47429-F6E4-4AC9-BCB9-A422F3D6BAE9}" dt="2024-09-06T11:05:21.945" v="2568" actId="20577"/>
          <ac:spMkLst>
            <pc:docMk/>
            <pc:sldMk cId="259720259" sldId="319"/>
            <ac:spMk id="3" creationId="{CA875A2D-F448-4B81-970A-15AB223736CA}"/>
          </ac:spMkLst>
        </pc:spChg>
        <pc:picChg chg="del">
          <ac:chgData name="Lucrezia Gaviraghi" userId="4c27f589-e9db-4b67-a77a-0452379d7d41" providerId="ADAL" clId="{F3B47429-F6E4-4AC9-BCB9-A422F3D6BAE9}" dt="2024-09-06T11:05:28.649" v="2569" actId="478"/>
          <ac:picMkLst>
            <pc:docMk/>
            <pc:sldMk cId="259720259" sldId="319"/>
            <ac:picMk id="4" creationId="{C099FC79-203D-0529-9053-7FC3FBA5165A}"/>
          </ac:picMkLst>
        </pc:picChg>
        <pc:picChg chg="add mod">
          <ac:chgData name="Lucrezia Gaviraghi" userId="4c27f589-e9db-4b67-a77a-0452379d7d41" providerId="ADAL" clId="{F3B47429-F6E4-4AC9-BCB9-A422F3D6BAE9}" dt="2024-09-06T11:07:38.290" v="2573" actId="208"/>
          <ac:picMkLst>
            <pc:docMk/>
            <pc:sldMk cId="259720259" sldId="319"/>
            <ac:picMk id="5" creationId="{65A68636-05C2-B1DE-DE11-CDF2A5B64CE5}"/>
          </ac:picMkLst>
        </pc:picChg>
      </pc:sldChg>
      <pc:sldMasterChg chg="delSldLayout">
        <pc:chgData name="Lucrezia Gaviraghi" userId="4c27f589-e9db-4b67-a77a-0452379d7d41" providerId="ADAL" clId="{F3B47429-F6E4-4AC9-BCB9-A422F3D6BAE9}" dt="2024-09-06T09:50:11.957" v="226" actId="47"/>
        <pc:sldMasterMkLst>
          <pc:docMk/>
          <pc:sldMasterMk cId="0" sldId="2147483658"/>
        </pc:sldMasterMkLst>
        <pc:sldLayoutChg chg="del">
          <pc:chgData name="Lucrezia Gaviraghi" userId="4c27f589-e9db-4b67-a77a-0452379d7d41" providerId="ADAL" clId="{F3B47429-F6E4-4AC9-BCB9-A422F3D6BAE9}" dt="2024-09-06T09:50:11.957" v="226" actId="47"/>
          <pc:sldLayoutMkLst>
            <pc:docMk/>
            <pc:sldMasterMk cId="0" sldId="2147483658"/>
            <pc:sldLayoutMk cId="0" sldId="2147483650"/>
          </pc:sldLayoutMkLst>
        </pc:sldLayoutChg>
        <pc:sldLayoutChg chg="del">
          <pc:chgData name="Lucrezia Gaviraghi" userId="4c27f589-e9db-4b67-a77a-0452379d7d41" providerId="ADAL" clId="{F3B47429-F6E4-4AC9-BCB9-A422F3D6BAE9}" dt="2024-09-06T09:44:45.480" v="87" actId="47"/>
          <pc:sldLayoutMkLst>
            <pc:docMk/>
            <pc:sldMasterMk cId="0" sldId="2147483658"/>
            <pc:sldLayoutMk cId="0" sldId="2147483658"/>
          </pc:sldLayoutMkLst>
        </pc:sldLayoutChg>
        <pc:sldLayoutChg chg="del">
          <pc:chgData name="Lucrezia Gaviraghi" userId="4c27f589-e9db-4b67-a77a-0452379d7d41" providerId="ADAL" clId="{F3B47429-F6E4-4AC9-BCB9-A422F3D6BAE9}" dt="2024-09-06T09:44:46.230" v="88" actId="47"/>
          <pc:sldLayoutMkLst>
            <pc:docMk/>
            <pc:sldMasterMk cId="0" sldId="2147483658"/>
            <pc:sldLayoutMk cId="0" sldId="2147483659"/>
          </pc:sldLayoutMkLst>
        </pc:sldLayoutChg>
        <pc:sldLayoutChg chg="del">
          <pc:chgData name="Lucrezia Gaviraghi" userId="4c27f589-e9db-4b67-a77a-0452379d7d41" providerId="ADAL" clId="{F3B47429-F6E4-4AC9-BCB9-A422F3D6BAE9}" dt="2024-09-06T09:40:58.218" v="46" actId="47"/>
          <pc:sldLayoutMkLst>
            <pc:docMk/>
            <pc:sldMasterMk cId="0" sldId="2147483658"/>
            <pc:sldLayoutMk cId="0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a"/>
          <p:cNvSpPr/>
          <p:nvPr/>
        </p:nvSpPr>
        <p:spPr>
          <a:xfrm>
            <a:off x="952500" y="7289800"/>
            <a:ext cx="224790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Titolo Testo"/>
          <p:cNvSpPr txBox="1">
            <a:spLocks noGrp="1"/>
          </p:cNvSpPr>
          <p:nvPr>
            <p:ph type="title"/>
          </p:nvPr>
        </p:nvSpPr>
        <p:spPr>
          <a:xfrm>
            <a:off x="952500" y="4229100"/>
            <a:ext cx="22479000" cy="28575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15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952500" y="7823200"/>
            <a:ext cx="22479000" cy="1155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898100" y="12319000"/>
            <a:ext cx="419100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olo Testo"/>
          <p:cNvSpPr txBox="1">
            <a:spLocks noGrp="1"/>
          </p:cNvSpPr>
          <p:nvPr>
            <p:ph type="title"/>
          </p:nvPr>
        </p:nvSpPr>
        <p:spPr>
          <a:xfrm>
            <a:off x="952500" y="5435600"/>
            <a:ext cx="22479000" cy="28575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aro in Portogallo con formazioni rocciose costiere sullo sfondo e tramonto sull'oceano "/>
          <p:cNvSpPr>
            <a:spLocks noGrp="1"/>
          </p:cNvSpPr>
          <p:nvPr>
            <p:ph type="pic" idx="21"/>
          </p:nvPr>
        </p:nvSpPr>
        <p:spPr>
          <a:xfrm>
            <a:off x="12623800" y="-1346200"/>
            <a:ext cx="10928468" cy="16319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2" name="Titolo Testo"/>
          <p:cNvSpPr txBox="1">
            <a:spLocks noGrp="1"/>
          </p:cNvSpPr>
          <p:nvPr>
            <p:ph type="title"/>
          </p:nvPr>
        </p:nvSpPr>
        <p:spPr>
          <a:xfrm>
            <a:off x="952500" y="3378200"/>
            <a:ext cx="10934700" cy="8534400"/>
          </a:xfrm>
          <a:prstGeom prst="rect">
            <a:avLst/>
          </a:prstGeom>
        </p:spPr>
        <p:txBody>
          <a:bodyPr anchor="t"/>
          <a:lstStyle/>
          <a:p>
            <a:r>
              <a:t>Titolo Testo</a:t>
            </a:r>
          </a:p>
        </p:txBody>
      </p:sp>
      <p:sp>
        <p:nvSpPr>
          <p:cNvPr id="4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952500" y="1638300"/>
            <a:ext cx="10934700" cy="11811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a"/>
          <p:cNvSpPr/>
          <p:nvPr/>
        </p:nvSpPr>
        <p:spPr>
          <a:xfrm>
            <a:off x="952500" y="36195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Linea"/>
          <p:cNvSpPr/>
          <p:nvPr/>
        </p:nvSpPr>
        <p:spPr>
          <a:xfrm>
            <a:off x="952500" y="3619500"/>
            <a:ext cx="224790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1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952500" y="4267200"/>
            <a:ext cx="22479000" cy="80518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Linea"/>
          <p:cNvSpPr/>
          <p:nvPr/>
        </p:nvSpPr>
        <p:spPr>
          <a:xfrm>
            <a:off x="952500" y="3619500"/>
            <a:ext cx="224790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1" name="Formazioni rocciose nelle acque turchesi dell'Algarve, in Portogallo"/>
          <p:cNvSpPr>
            <a:spLocks noGrp="1"/>
          </p:cNvSpPr>
          <p:nvPr>
            <p:ph type="pic" sz="half" idx="21"/>
          </p:nvPr>
        </p:nvSpPr>
        <p:spPr>
          <a:xfrm>
            <a:off x="381000" y="4229100"/>
            <a:ext cx="11684000" cy="77893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2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73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2687300" y="4114800"/>
            <a:ext cx="10744200" cy="7950200"/>
          </a:xfrm>
          <a:prstGeom prst="rect">
            <a:avLst/>
          </a:prstGeom>
        </p:spPr>
        <p:txBody>
          <a:bodyPr/>
          <a:lstStyle>
            <a:lvl1pPr marL="495300" indent="-495300">
              <a:spcBef>
                <a:spcPts val="4500"/>
              </a:spcBef>
              <a:buSzPct val="30000"/>
              <a:buBlip>
                <a:blip r:embed="rId2"/>
              </a:buBlip>
              <a:defRPr sz="4200"/>
            </a:lvl1pPr>
            <a:lvl2pPr marL="990600" indent="-495300">
              <a:spcBef>
                <a:spcPts val="4500"/>
              </a:spcBef>
              <a:buSzPct val="30000"/>
              <a:buBlip>
                <a:blip r:embed="rId2"/>
              </a:buBlip>
              <a:defRPr sz="4200"/>
            </a:lvl2pPr>
            <a:lvl3pPr marL="1485900" indent="-495300">
              <a:spcBef>
                <a:spcPts val="4500"/>
              </a:spcBef>
              <a:buSzPct val="30000"/>
              <a:buBlip>
                <a:blip r:embed="rId2"/>
              </a:buBlip>
              <a:defRPr sz="4200"/>
            </a:lvl3pPr>
            <a:lvl4pPr marL="1981200" indent="-495300">
              <a:spcBef>
                <a:spcPts val="4500"/>
              </a:spcBef>
              <a:buSzPct val="30000"/>
              <a:buBlip>
                <a:blip r:embed="rId2"/>
              </a:buBlip>
              <a:defRPr sz="4200"/>
            </a:lvl4pPr>
            <a:lvl5pPr marL="2476500" indent="-495300">
              <a:spcBef>
                <a:spcPts val="4500"/>
              </a:spcBef>
              <a:buSzPct val="30000"/>
              <a:buBlip>
                <a:blip r:embed="rId2"/>
              </a:buBlip>
              <a:defRPr sz="4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Imbarcazione di colore verde e giallo nei pressi del villaggio di Ferragudo, in Portogallo, al tramontoBarche di pescatori in un villaggio sul mare al tramonto presso Algarve, nel sud del Portogallo."/>
          <p:cNvSpPr>
            <a:spLocks noGrp="1"/>
          </p:cNvSpPr>
          <p:nvPr>
            <p:ph type="pic" sz="half" idx="21"/>
          </p:nvPr>
        </p:nvSpPr>
        <p:spPr>
          <a:xfrm>
            <a:off x="13208000" y="520700"/>
            <a:ext cx="10909968" cy="7277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0" name="Formazioni rocciose nelle acque turchesi dell'Algarve, in Portogallo"/>
          <p:cNvSpPr>
            <a:spLocks noGrp="1"/>
          </p:cNvSpPr>
          <p:nvPr>
            <p:ph type="pic" sz="half" idx="22"/>
          </p:nvPr>
        </p:nvSpPr>
        <p:spPr>
          <a:xfrm>
            <a:off x="13208000" y="6146800"/>
            <a:ext cx="10160000" cy="67733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1" name="Faro in Portogallo con formazioni rocciose costiere sullo sfondo e tramonto sull'oceano "/>
          <p:cNvSpPr>
            <a:spLocks noGrp="1"/>
          </p:cNvSpPr>
          <p:nvPr>
            <p:ph type="pic" idx="23"/>
          </p:nvPr>
        </p:nvSpPr>
        <p:spPr>
          <a:xfrm>
            <a:off x="742138" y="-1391145"/>
            <a:ext cx="11855474" cy="17703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a"/>
          <p:cNvSpPr/>
          <p:nvPr/>
        </p:nvSpPr>
        <p:spPr>
          <a:xfrm>
            <a:off x="952500" y="13004800"/>
            <a:ext cx="22479000" cy="0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Linea"/>
          <p:cNvSpPr/>
          <p:nvPr/>
        </p:nvSpPr>
        <p:spPr>
          <a:xfrm>
            <a:off x="952500" y="711200"/>
            <a:ext cx="224790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Corpo livello uno…"/>
          <p:cNvSpPr txBox="1">
            <a:spLocks noGrp="1"/>
          </p:cNvSpPr>
          <p:nvPr>
            <p:ph type="body" idx="1"/>
          </p:nvPr>
        </p:nvSpPr>
        <p:spPr>
          <a:xfrm>
            <a:off x="952500" y="1384300"/>
            <a:ext cx="22479000" cy="1094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1"/>
              </a:buBlip>
            </a:lvl1pPr>
            <a:lvl2pPr>
              <a:buBlip>
                <a:blip r:embed="rId11"/>
              </a:buBlip>
            </a:lvl2pPr>
            <a:lvl3pPr>
              <a:buBlip>
                <a:blip r:embed="rId11"/>
              </a:buBlip>
            </a:lvl3pPr>
            <a:lvl4pPr>
              <a:buBlip>
                <a:blip r:embed="rId11"/>
              </a:buBlip>
            </a:lvl4pPr>
            <a:lvl5pPr>
              <a:buBlip>
                <a:blip r:embed="rId11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" name="Titolo Testo"/>
          <p:cNvSpPr txBox="1">
            <a:spLocks noGrp="1"/>
          </p:cNvSpPr>
          <p:nvPr>
            <p:ph type="title"/>
          </p:nvPr>
        </p:nvSpPr>
        <p:spPr>
          <a:xfrm>
            <a:off x="952500" y="838200"/>
            <a:ext cx="22479000" cy="267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923500" y="12319000"/>
            <a:ext cx="419100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ransition spd="med"/>
  <p:txStyles>
    <p:titleStyle>
      <a:lvl1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300" b="1" i="0" u="none" strike="noStrike" cap="all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300" b="1" i="0" u="none" strike="noStrike" cap="all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300" b="1" i="0" u="none" strike="noStrike" cap="all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300" b="1" i="0" u="none" strike="noStrike" cap="all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300" b="1" i="0" u="none" strike="noStrike" cap="all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300" b="1" i="0" u="none" strike="noStrike" cap="all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300" b="1" i="0" u="none" strike="noStrike" cap="all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300" b="1" i="0" u="none" strike="noStrike" cap="all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300" b="1" i="0" u="none" strike="noStrike" cap="all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5715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11"/>
        </a:buBlip>
        <a:tabLst/>
        <a:defRPr sz="46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1pPr>
      <a:lvl2pPr marL="11430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11"/>
        </a:buBlip>
        <a:tabLst/>
        <a:defRPr sz="46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2pPr>
      <a:lvl3pPr marL="17145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11"/>
        </a:buBlip>
        <a:tabLst/>
        <a:defRPr sz="46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3pPr>
      <a:lvl4pPr marL="22860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11"/>
        </a:buBlip>
        <a:tabLst/>
        <a:defRPr sz="46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4pPr>
      <a:lvl5pPr marL="28575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11"/>
        </a:buBlip>
        <a:tabLst/>
        <a:defRPr sz="46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5pPr>
      <a:lvl6pPr marL="34290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11"/>
        </a:buBlip>
        <a:tabLst/>
        <a:defRPr sz="46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6pPr>
      <a:lvl7pPr marL="40005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11"/>
        </a:buBlip>
        <a:tabLst/>
        <a:defRPr sz="46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7pPr>
      <a:lvl8pPr marL="45720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11"/>
        </a:buBlip>
        <a:tabLst/>
        <a:defRPr sz="46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8pPr>
      <a:lvl9pPr marL="51435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11"/>
        </a:buBlip>
        <a:tabLst/>
        <a:defRPr sz="46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nitre.comune.arcore.mb.it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omune.arcore.mb.it/servizio/universita-delle-tre-eta-unitr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D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UNIVERSITÀ DELLE TRE Età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69594">
              <a:defRPr sz="11247"/>
            </a:lvl1pPr>
          </a:lstStyle>
          <a:p>
            <a:r>
              <a:rPr dirty="0"/>
              <a:t>UNIVERSITÀ DELLE TRE </a:t>
            </a:r>
            <a:r>
              <a:rPr dirty="0" err="1"/>
              <a:t>Età</a:t>
            </a:r>
            <a:br>
              <a:rPr lang="it-IT" dirty="0"/>
            </a:br>
            <a:r>
              <a:rPr lang="it-IT" dirty="0"/>
              <a:t>ISCRIZIONI ONLINE</a:t>
            </a:r>
            <a:endParaRPr dirty="0"/>
          </a:p>
        </p:txBody>
      </p:sp>
      <p:sp>
        <p:nvSpPr>
          <p:cNvPr id="126" name="A.S. 2023/2024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>
            <a:lvl1pPr>
              <a:defRPr sz="7000"/>
            </a:lvl1pPr>
          </a:lstStyle>
          <a:p>
            <a:r>
              <a:t>A.S. 202</a:t>
            </a:r>
            <a:r>
              <a:rPr lang="it-IT"/>
              <a:t>4</a:t>
            </a:r>
            <a:r>
              <a:t>/202</a:t>
            </a:r>
            <a:r>
              <a:rPr lang="it-IT"/>
              <a:t>5</a:t>
            </a:r>
            <a:endParaRPr/>
          </a:p>
        </p:txBody>
      </p:sp>
      <p:sp>
        <p:nvSpPr>
          <p:cNvPr id="127" name="Testo"/>
          <p:cNvSpPr txBox="1"/>
          <p:nvPr/>
        </p:nvSpPr>
        <p:spPr>
          <a:xfrm>
            <a:off x="12128500" y="6629399"/>
            <a:ext cx="1270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</p:txBody>
      </p:sp>
      <p:pic>
        <p:nvPicPr>
          <p:cNvPr id="131" name="uNIVERSITà DELLE TRE ETà aRCORE (5).png" descr="uNIVERSITà DELLE TRE ETà aRCORE (5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61" y="756499"/>
            <a:ext cx="3643519" cy="364351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magine 8" descr="Immagine che contiene testo, logo, emblema, simbolo&#10;&#10;Descrizione generata automaticamente">
            <a:extLst>
              <a:ext uri="{FF2B5EF4-FFF2-40B4-BE49-F238E27FC236}">
                <a16:creationId xmlns:a16="http://schemas.microsoft.com/office/drawing/2014/main" id="{A0C258A0-582C-2AAF-2A11-101E4AC7D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1768" y="7424286"/>
            <a:ext cx="5449304" cy="544930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CA875A2D-F448-4B81-970A-15AB22373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278" y="895738"/>
            <a:ext cx="22129444" cy="3993503"/>
          </a:xfrm>
        </p:spPr>
        <p:txBody>
          <a:bodyPr anchor="ctr">
            <a:normAutofit/>
          </a:bodyPr>
          <a:lstStyle/>
          <a:p>
            <a:r>
              <a:rPr lang="it-IT" sz="4800" dirty="0"/>
              <a:t>SE è STATO SELEZIONATO «ISCRIZIONE TRE CORSI», SELEZIONARE A QUALI CORSI AD ACCESSO LIBERO SI è INTERESSATI A PARTECIPARE (</a:t>
            </a:r>
            <a:r>
              <a:rPr lang="it-IT" sz="4800" cap="none" dirty="0"/>
              <a:t>è possibile non selezionarne nessuno, selezionarne solo alcuni o selezionarli tutti</a:t>
            </a:r>
            <a:r>
              <a:rPr lang="it-IT" sz="4800" dirty="0"/>
              <a:t>). </a:t>
            </a:r>
            <a:br>
              <a:rPr lang="it-IT" sz="4800" dirty="0"/>
            </a:br>
            <a:r>
              <a:rPr lang="it-IT" sz="4800" dirty="0"/>
              <a:t>QUINDI, SELEZIONARE DALLA seconda LISTA </a:t>
            </a:r>
            <a:r>
              <a:rPr lang="it-IT" sz="4800" u="sng" dirty="0"/>
              <a:t>soltanto</a:t>
            </a:r>
            <a:r>
              <a:rPr lang="it-IT" sz="4800" dirty="0"/>
              <a:t> I 3 CORSI CHE SI INTENDE FREQUENTARE. INFINE, CLICCARE «AVANTI».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8218E7E-F46D-BF4C-A6C4-BDE290F06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876" y="4589836"/>
            <a:ext cx="7272320" cy="836411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B718345-F2B4-E646-81CE-ECC14D45B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2806" y="4589836"/>
            <a:ext cx="7281815" cy="8364118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6270657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CA875A2D-F448-4B81-970A-15AB22373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278" y="1097280"/>
            <a:ext cx="22129444" cy="2212849"/>
          </a:xfrm>
        </p:spPr>
        <p:txBody>
          <a:bodyPr anchor="ctr">
            <a:normAutofit/>
          </a:bodyPr>
          <a:lstStyle/>
          <a:p>
            <a:r>
              <a:rPr lang="it-IT" sz="6500" dirty="0"/>
              <a:t>VERIFICARE NEL RIEPILOGO CHE TUTTE LE INFORMAZIONI FORNITE SIANO CORRETTE E CLICCARE «INVIA».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68FF9D6-0A08-B446-00A3-85146B142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481" y="3675887"/>
            <a:ext cx="9986315" cy="743053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F12263E-2E4A-8BC7-DA5F-4C509488C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4705" y="3675886"/>
            <a:ext cx="7744906" cy="743053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15752688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CA875A2D-F448-4B81-970A-15AB22373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278" y="1042416"/>
            <a:ext cx="9754082" cy="11612880"/>
          </a:xfrm>
        </p:spPr>
        <p:txBody>
          <a:bodyPr anchor="ctr">
            <a:normAutofit/>
          </a:bodyPr>
          <a:lstStyle/>
          <a:p>
            <a:r>
              <a:rPr lang="it-IT" sz="6500" dirty="0"/>
              <a:t>L’utente che presenta la domanda riceverà una mail con i riferimenti della pratica. L’ente verificherà la correttezza della domanda presentata e solo dopo l’avvenuta verifica il presentante riceverà la mail con l’avviso di pagamento.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099FC79-203D-0529-9053-7FC3FBA51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859" y="1228339"/>
            <a:ext cx="11592262" cy="640546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5A4ADD1-59E9-D4A7-99F1-1E7D1C425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4859" y="7939653"/>
            <a:ext cx="11592262" cy="4412538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86570062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CA875A2D-F448-4B81-970A-15AB22373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278" y="1042417"/>
            <a:ext cx="22129444" cy="3803904"/>
          </a:xfrm>
        </p:spPr>
        <p:txBody>
          <a:bodyPr anchor="ctr">
            <a:normAutofit fontScale="90000"/>
          </a:bodyPr>
          <a:lstStyle/>
          <a:p>
            <a:r>
              <a:rPr lang="it-IT" sz="6500" dirty="0"/>
              <a:t>L’ENTE, Una volta che </a:t>
            </a:r>
            <a:r>
              <a:rPr lang="it-IT" sz="6500" dirty="0" err="1"/>
              <a:t>AVRà</a:t>
            </a:r>
            <a:r>
              <a:rPr lang="it-IT" sz="6500" dirty="0"/>
              <a:t> RICEVUTO l’avvenuto pagamento dal sistema PagoPA (minimo 24/48h), </a:t>
            </a:r>
            <a:r>
              <a:rPr lang="it-IT" sz="6500" dirty="0" err="1"/>
              <a:t>procedeRà</a:t>
            </a:r>
            <a:r>
              <a:rPr lang="it-IT" sz="6500" dirty="0"/>
              <a:t> con l’accettazione della domanda. L’utente riceverà l’email di accettazione con eventuali note da parte dell’ufficio.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5A68636-05C2-B1DE-DE11-CDF2A5B64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471" y="4669173"/>
            <a:ext cx="11315057" cy="800441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5972025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UFFICIO CULTURA…"/>
          <p:cNvSpPr txBox="1">
            <a:spLocks noGrp="1"/>
          </p:cNvSpPr>
          <p:nvPr>
            <p:ph type="title"/>
          </p:nvPr>
        </p:nvSpPr>
        <p:spPr>
          <a:xfrm>
            <a:off x="1019354" y="4472748"/>
            <a:ext cx="12044576" cy="5554276"/>
          </a:xfrm>
          <a:prstGeom prst="rect">
            <a:avLst/>
          </a:prstGeom>
        </p:spPr>
        <p:txBody>
          <a:bodyPr lIns="393700" tIns="393700" rIns="393700" bIns="393700"/>
          <a:lstStyle/>
          <a:p>
            <a:pPr algn="ctr" defTabSz="775969">
              <a:lnSpc>
                <a:spcPct val="100000"/>
              </a:lnSpc>
              <a:defRPr sz="7332" b="0" cap="none"/>
            </a:pPr>
            <a:r>
              <a:rPr dirty="0"/>
              <a:t>UFFICIO CULTURA</a:t>
            </a:r>
          </a:p>
          <a:p>
            <a:pPr algn="ctr" defTabSz="775969">
              <a:lnSpc>
                <a:spcPct val="100000"/>
              </a:lnSpc>
              <a:defRPr sz="7332" b="0" cap="none"/>
            </a:pPr>
            <a:r>
              <a:rPr dirty="0"/>
              <a:t>unitre@comune.arcore.mb.it </a:t>
            </a:r>
            <a:r>
              <a:rPr u="sng" dirty="0">
                <a:hlinkClick r:id="rId2"/>
              </a:rPr>
              <a:t>unitre.comune.arcore.mb.it</a:t>
            </a:r>
          </a:p>
          <a:p>
            <a:pPr algn="ctr" defTabSz="775969">
              <a:lnSpc>
                <a:spcPct val="100000"/>
              </a:lnSpc>
              <a:defRPr sz="7332" b="0" cap="none"/>
            </a:pPr>
            <a:r>
              <a:rPr dirty="0"/>
              <a:t>039/60.17.365 - 334</a:t>
            </a:r>
          </a:p>
          <a:p>
            <a:pPr defTabSz="429768">
              <a:lnSpc>
                <a:spcPct val="100000"/>
              </a:lnSpc>
              <a:spcBef>
                <a:spcPts val="1100"/>
              </a:spcBef>
              <a:defRPr sz="1128" b="0" cap="none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endParaRPr dirty="0"/>
          </a:p>
        </p:txBody>
      </p:sp>
      <p:sp>
        <p:nvSpPr>
          <p:cNvPr id="213" name="INFO E CONTATTI"/>
          <p:cNvSpPr txBox="1">
            <a:spLocks noGrp="1"/>
          </p:cNvSpPr>
          <p:nvPr>
            <p:ph type="body" sz="quarter" idx="1"/>
          </p:nvPr>
        </p:nvSpPr>
        <p:spPr>
          <a:xfrm>
            <a:off x="1391412" y="1711452"/>
            <a:ext cx="10934700" cy="1181100"/>
          </a:xfrm>
          <a:prstGeom prst="rect">
            <a:avLst/>
          </a:prstGeom>
        </p:spPr>
        <p:txBody>
          <a:bodyPr/>
          <a:lstStyle>
            <a:lvl1pPr defTabSz="330200">
              <a:lnSpc>
                <a:spcPct val="90000"/>
              </a:lnSpc>
              <a:defRPr sz="6520" b="1" cap="all"/>
            </a:lvl1pPr>
          </a:lstStyle>
          <a:p>
            <a:r>
              <a:rPr dirty="0"/>
              <a:t>INFO E CONTATTI</a:t>
            </a:r>
          </a:p>
        </p:txBody>
      </p:sp>
      <p:pic>
        <p:nvPicPr>
          <p:cNvPr id="2" name="Immagine 1" descr="Immagine che contiene testo, logo, emblema, simbolo&#10;&#10;Descrizione generata automaticamente">
            <a:extLst>
              <a:ext uri="{FF2B5EF4-FFF2-40B4-BE49-F238E27FC236}">
                <a16:creationId xmlns:a16="http://schemas.microsoft.com/office/drawing/2014/main" id="{0E3A37C2-240E-6813-C8FF-023A54C5F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4680" y="3403434"/>
            <a:ext cx="7692904" cy="769290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CA875A2D-F448-4B81-970A-15AB22373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838200"/>
            <a:ext cx="22479000" cy="2679700"/>
          </a:xfrm>
        </p:spPr>
        <p:txBody>
          <a:bodyPr anchor="ctr">
            <a:normAutofit/>
          </a:bodyPr>
          <a:lstStyle/>
          <a:p>
            <a:r>
              <a:rPr lang="it-IT" sz="6500" dirty="0"/>
              <a:t>collegarsi </a:t>
            </a:r>
            <a:r>
              <a:rPr lang="it-IT" sz="6500" dirty="0" err="1"/>
              <a:t>aL</a:t>
            </a:r>
            <a:r>
              <a:rPr lang="it-IT" sz="6500" dirty="0"/>
              <a:t> LINK</a:t>
            </a:r>
            <a:br>
              <a:rPr lang="it-IT" sz="6500" dirty="0"/>
            </a:br>
            <a:r>
              <a:rPr lang="it-IT" sz="6500" b="0" cap="none" dirty="0">
                <a:hlinkClick r:id="rId2"/>
              </a:rPr>
              <a:t>comune.arcore.mb.it/servizio/</a:t>
            </a:r>
            <a:r>
              <a:rPr lang="it-IT" sz="6500" b="0" cap="none" dirty="0" err="1">
                <a:hlinkClick r:id="rId2"/>
              </a:rPr>
              <a:t>universita</a:t>
            </a:r>
            <a:r>
              <a:rPr lang="it-IT" sz="6500" b="0" cap="none" dirty="0">
                <a:hlinkClick r:id="rId2"/>
              </a:rPr>
              <a:t>-delle-tre-</a:t>
            </a:r>
            <a:r>
              <a:rPr lang="it-IT" sz="6500" b="0" cap="none" dirty="0" err="1">
                <a:hlinkClick r:id="rId2"/>
              </a:rPr>
              <a:t>eta</a:t>
            </a:r>
            <a:r>
              <a:rPr lang="it-IT" sz="6500" b="0" cap="none" dirty="0">
                <a:hlinkClick r:id="rId2"/>
              </a:rPr>
              <a:t>-</a:t>
            </a:r>
            <a:r>
              <a:rPr lang="it-IT" sz="6500" b="0" cap="none" dirty="0" err="1">
                <a:hlinkClick r:id="rId2"/>
              </a:rPr>
              <a:t>unitre</a:t>
            </a:r>
            <a:r>
              <a:rPr lang="it-IT" sz="6500" b="0" cap="none" dirty="0"/>
              <a:t> </a:t>
            </a:r>
            <a:endParaRPr lang="it-IT" sz="6500" dirty="0"/>
          </a:p>
        </p:txBody>
      </p:sp>
      <p:pic>
        <p:nvPicPr>
          <p:cNvPr id="6" name="Immagine 5" descr="Immagine che contiene testo, schermata, Pagina Web, software&#10;&#10;Descrizione generata automaticamente">
            <a:extLst>
              <a:ext uri="{FF2B5EF4-FFF2-40B4-BE49-F238E27FC236}">
                <a16:creationId xmlns:a16="http://schemas.microsoft.com/office/drawing/2014/main" id="{7B86288B-8821-EDD9-5A81-772710D32F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08"/>
          <a:stretch/>
        </p:blipFill>
        <p:spPr>
          <a:xfrm>
            <a:off x="5364480" y="4005072"/>
            <a:ext cx="13655040" cy="8408416"/>
          </a:xfrm>
          <a:prstGeom prst="rect">
            <a:avLst/>
          </a:prstGeom>
          <a:noFill/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CA875A2D-F448-4B81-970A-15AB22373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838200"/>
            <a:ext cx="22479000" cy="2679700"/>
          </a:xfrm>
        </p:spPr>
        <p:txBody>
          <a:bodyPr anchor="ctr">
            <a:normAutofit/>
          </a:bodyPr>
          <a:lstStyle/>
          <a:p>
            <a:r>
              <a:rPr lang="it-IT" sz="6500" dirty="0"/>
              <a:t>SCORRERE FINO A «ACCEDI AL SERVIZIO» E CLICCARE</a:t>
            </a:r>
            <a:br>
              <a:rPr lang="it-IT" sz="6500" dirty="0"/>
            </a:br>
            <a:r>
              <a:rPr lang="it-IT" sz="6500" dirty="0"/>
              <a:t>«RICHIEDI ONLINE»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6CBB361-B0EA-62B9-9616-66C3B0827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294" y="3954554"/>
            <a:ext cx="13137412" cy="699958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35414352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CA875A2D-F448-4B81-970A-15AB22373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838200"/>
            <a:ext cx="22479000" cy="2679700"/>
          </a:xfrm>
        </p:spPr>
        <p:txBody>
          <a:bodyPr anchor="ctr">
            <a:normAutofit fontScale="90000"/>
          </a:bodyPr>
          <a:lstStyle/>
          <a:p>
            <a:r>
              <a:rPr lang="it-IT" sz="6500" dirty="0"/>
              <a:t>ACCEDERE CON LE CREDENZIALI SPID o </a:t>
            </a:r>
            <a:r>
              <a:rPr lang="it-IT" sz="6500" dirty="0" err="1"/>
              <a:t>cie</a:t>
            </a:r>
            <a:r>
              <a:rPr lang="it-IT" sz="6500" dirty="0"/>
              <a:t> DI CHI PRESENTA DOMANDA (che può essere diverso dal frequentante dei corsi)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B1558F6-634B-AA23-4D3E-F4523EA56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958" y="3517900"/>
            <a:ext cx="11558083" cy="852966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24364518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CA875A2D-F448-4B81-970A-15AB22373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838200"/>
            <a:ext cx="22479000" cy="2679700"/>
          </a:xfrm>
        </p:spPr>
        <p:txBody>
          <a:bodyPr anchor="ctr">
            <a:normAutofit fontScale="90000"/>
          </a:bodyPr>
          <a:lstStyle/>
          <a:p>
            <a:r>
              <a:rPr lang="it-IT" sz="6500" dirty="0"/>
              <a:t>Leggere l’informativa privacy, spuntare la casella </a:t>
            </a:r>
            <a:r>
              <a:rPr lang="it-IT" sz="6500" cap="none" dirty="0"/>
              <a:t>«Ho preso atto dell’informativa e presto il consenso al trattamento dei dati personali» E CLICCARE «Sì, autorizzo». CLICCARE «Avanti». </a:t>
            </a:r>
            <a:endParaRPr lang="it-IT" sz="65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8A02727-0749-CA23-D7CF-B9E9C7239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985" y="3513137"/>
            <a:ext cx="10498015" cy="860227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8D3D842-BB72-EE49-F6BF-4453D6FAD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4352" y="3513137"/>
            <a:ext cx="10006469" cy="860227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27328141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CA875A2D-F448-4B81-970A-15AB22373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838200"/>
            <a:ext cx="22479000" cy="2679700"/>
          </a:xfrm>
        </p:spPr>
        <p:txBody>
          <a:bodyPr anchor="ctr">
            <a:normAutofit fontScale="90000"/>
          </a:bodyPr>
          <a:lstStyle/>
          <a:p>
            <a:r>
              <a:rPr lang="it-IT" sz="6500" dirty="0"/>
              <a:t>INSERIRE I PROPRI DATI PERSONALI </a:t>
            </a:r>
            <a:r>
              <a:rPr lang="it-IT" sz="6500" cap="none" dirty="0"/>
              <a:t>(con l’accesso tramite SPID/CIE, la maggior parte delle caselle risulterà già compilata) E CLICCARE AVANTI.</a:t>
            </a:r>
            <a:endParaRPr lang="it-IT" sz="65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B6C55A4-D252-BDE5-EF8F-8FAF8E3DE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956" y="3343246"/>
            <a:ext cx="12327070" cy="860227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787AD57-AD8E-BD83-6738-36319ABEA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5257" y="3343246"/>
            <a:ext cx="8472135" cy="860363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01362994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CA875A2D-F448-4B81-970A-15AB22373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328055"/>
            <a:ext cx="22479000" cy="2679700"/>
          </a:xfrm>
        </p:spPr>
        <p:txBody>
          <a:bodyPr anchor="ctr">
            <a:normAutofit fontScale="90000"/>
          </a:bodyPr>
          <a:lstStyle/>
          <a:p>
            <a:r>
              <a:rPr lang="it-IT" sz="6500" dirty="0"/>
              <a:t>SPECIFICARE SE CHI STA COMPILANDO LA DOMANDA è IL SOGGETTO CHE </a:t>
            </a:r>
            <a:r>
              <a:rPr lang="it-IT" sz="6500" dirty="0" err="1"/>
              <a:t>FREQUENTERà</a:t>
            </a:r>
            <a:r>
              <a:rPr lang="it-IT" sz="6500" dirty="0"/>
              <a:t> I CORSI UNITRE (richiedente). </a:t>
            </a:r>
            <a:r>
              <a:rPr lang="it-IT" sz="6500" cap="none" dirty="0"/>
              <a:t>Se il soggetto che frequenterà i corsi UniTre è diverso dal presentante richiesta, SELEZIONARE «Altro soggetto» e COMPILARE I DATI RICHIESTI. </a:t>
            </a:r>
            <a:endParaRPr lang="it-IT" sz="65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312DF2A-4B31-2CD8-9831-26F393E86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393" y="4987471"/>
            <a:ext cx="14815214" cy="738467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95980244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CA875A2D-F448-4B81-970A-15AB22373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328055"/>
            <a:ext cx="22479000" cy="2679700"/>
          </a:xfrm>
        </p:spPr>
        <p:txBody>
          <a:bodyPr anchor="ctr">
            <a:normAutofit fontScale="90000"/>
          </a:bodyPr>
          <a:lstStyle/>
          <a:p>
            <a:r>
              <a:rPr lang="it-IT" sz="6500" dirty="0"/>
              <a:t>SELEZIONARE IL TIPO DI ISCRIZIONE: annuale </a:t>
            </a:r>
            <a:r>
              <a:rPr lang="it-IT" sz="6500" cap="none" dirty="0"/>
              <a:t>(permette l’accesso a tutti i corsi 24/25) o TRE CORSI (permette l’accesso a 3 corsi a scelta). </a:t>
            </a:r>
            <a:endParaRPr lang="it-IT" sz="65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DAD63F0-1FAB-2979-1F73-9F4AF24A5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254" y="4007755"/>
            <a:ext cx="15399491" cy="711987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54894691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CA875A2D-F448-4B81-970A-15AB22373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996" y="2492827"/>
            <a:ext cx="9435084" cy="8730345"/>
          </a:xfrm>
        </p:spPr>
        <p:txBody>
          <a:bodyPr anchor="ctr">
            <a:normAutofit fontScale="90000"/>
          </a:bodyPr>
          <a:lstStyle/>
          <a:p>
            <a:r>
              <a:rPr lang="it-IT" sz="6500" dirty="0"/>
              <a:t>SE è STATO SELEZIONATO «ISCRIZIONE annuale», SELEZIONARE A QUALI CORSI AD ACCESSO LIBERO SI è INTERESSATI A PARTECIPARE. </a:t>
            </a:r>
            <a:br>
              <a:rPr lang="it-IT" sz="6500" dirty="0"/>
            </a:br>
            <a:r>
              <a:rPr lang="it-IT" sz="6500" dirty="0"/>
              <a:t>È POSSIBILE NON SELEZIONARNE NESSUNO, SELEZIONARNE SOLO ALCUNI O SELEZIONARLI TUTTI SE SI DESIDERA PARTECIPARE A TUTTI. QUINDI, CLICCARE «AVANTI».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74CDB2E-FAD3-5899-AE56-271B7E8D8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2848" y="1539522"/>
            <a:ext cx="9203436" cy="1063695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409871794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3">
  <a:themeElements>
    <a:clrScheme name="New_Template3">
      <a:dk1>
        <a:srgbClr val="606060"/>
      </a:dk1>
      <a:lt1>
        <a:srgbClr val="006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e91ce97-8407-462f-b5e9-ffab1232bbee">
      <Terms xmlns="http://schemas.microsoft.com/office/infopath/2007/PartnerControls"/>
    </lcf76f155ced4ddcb4097134ff3c332f>
    <TaxCatchAll xmlns="178fe410-016d-4eda-b7c9-98306fa75c8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A11EA3C75CA42BAA6077B35CA23E7" ma:contentTypeVersion="15" ma:contentTypeDescription="Create a new document." ma:contentTypeScope="" ma:versionID="2fb629776cbcd5959c64bc647cdca205">
  <xsd:schema xmlns:xsd="http://www.w3.org/2001/XMLSchema" xmlns:xs="http://www.w3.org/2001/XMLSchema" xmlns:p="http://schemas.microsoft.com/office/2006/metadata/properties" xmlns:ns2="5e91ce97-8407-462f-b5e9-ffab1232bbee" xmlns:ns3="178fe410-016d-4eda-b7c9-98306fa75c84" targetNamespace="http://schemas.microsoft.com/office/2006/metadata/properties" ma:root="true" ma:fieldsID="1777508d0e5ed4ccf381f50a4008e8f2" ns2:_="" ns3:_="">
    <xsd:import namespace="5e91ce97-8407-462f-b5e9-ffab1232bbee"/>
    <xsd:import namespace="178fe410-016d-4eda-b7c9-98306fa75c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1ce97-8407-462f-b5e9-ffab1232bb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6552b9e9-29e4-42bd-adf0-1ea4fc57f1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8fe410-016d-4eda-b7c9-98306fa75c84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641b1ae-0889-4288-9d0d-67f2f04aa3ee}" ma:internalName="TaxCatchAll" ma:showField="CatchAllData" ma:web="178fe410-016d-4eda-b7c9-98306fa75c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1D8E22-9CE4-4DF3-B067-11A192FAF250}">
  <ds:schemaRefs>
    <ds:schemaRef ds:uri="178fe410-016d-4eda-b7c9-98306fa75c84"/>
    <ds:schemaRef ds:uri="5e91ce97-8407-462f-b5e9-ffab1232bbee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81F794D-6D00-4269-8861-13EDB960F8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91BAA2-D379-4AD4-ACD9-2603B19200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91ce97-8407-462f-b5e9-ffab1232bbee"/>
    <ds:schemaRef ds:uri="178fe410-016d-4eda-b7c9-98306fa75c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411</Words>
  <Application>Microsoft Office PowerPoint</Application>
  <PresentationFormat>Personalizzato</PresentationFormat>
  <Paragraphs>18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Gill Sans</vt:lpstr>
      <vt:lpstr>Helvetica</vt:lpstr>
      <vt:lpstr>Helvetica Neue</vt:lpstr>
      <vt:lpstr>New_Template3</vt:lpstr>
      <vt:lpstr>UNIVERSITÀ DELLE TRE Età ISCRIZIONI ONLINE</vt:lpstr>
      <vt:lpstr>collegarsi aL LINK comune.arcore.mb.it/servizio/universita-delle-tre-eta-unitre </vt:lpstr>
      <vt:lpstr>SCORRERE FINO A «ACCEDI AL SERVIZIO» E CLICCARE «RICHIEDI ONLINE»</vt:lpstr>
      <vt:lpstr>ACCEDERE CON LE CREDENZIALI SPID o cie DI CHI PRESENTA DOMANDA (che può essere diverso dal frequentante dei corsi)</vt:lpstr>
      <vt:lpstr>Leggere l’informativa privacy, spuntare la casella «Ho preso atto dell’informativa e presto il consenso al trattamento dei dati personali» E CLICCARE «Sì, autorizzo». CLICCARE «Avanti». </vt:lpstr>
      <vt:lpstr>INSERIRE I PROPRI DATI PERSONALI (con l’accesso tramite SPID/CIE, la maggior parte delle caselle risulterà già compilata) E CLICCARE AVANTI.</vt:lpstr>
      <vt:lpstr>SPECIFICARE SE CHI STA COMPILANDO LA DOMANDA è IL SOGGETTO CHE FREQUENTERà I CORSI UNITRE (richiedente). Se il soggetto che frequenterà i corsi UniTre è diverso dal presentante richiesta, SELEZIONARE «Altro soggetto» e COMPILARE I DATI RICHIESTI. </vt:lpstr>
      <vt:lpstr>SELEZIONARE IL TIPO DI ISCRIZIONE: annuale (permette l’accesso a tutti i corsi 24/25) o TRE CORSI (permette l’accesso a 3 corsi a scelta). </vt:lpstr>
      <vt:lpstr>SE è STATO SELEZIONATO «ISCRIZIONE annuale», SELEZIONARE A QUALI CORSI AD ACCESSO LIBERO SI è INTERESSATI A PARTECIPARE.  È POSSIBILE NON SELEZIONARNE NESSUNO, SELEZIONARNE SOLO ALCUNI O SELEZIONARLI TUTTI SE SI DESIDERA PARTECIPARE A TUTTI. QUINDI, CLICCARE «AVANTI».</vt:lpstr>
      <vt:lpstr>SE è STATO SELEZIONATO «ISCRIZIONE TRE CORSI», SELEZIONARE A QUALI CORSI AD ACCESSO LIBERO SI è INTERESSATI A PARTECIPARE (è possibile non selezionarne nessuno, selezionarne solo alcuni o selezionarli tutti).  QUINDI, SELEZIONARE DALLA seconda LISTA soltanto I 3 CORSI CHE SI INTENDE FREQUENTARE. INFINE, CLICCARE «AVANTI».</vt:lpstr>
      <vt:lpstr>VERIFICARE NEL RIEPILOGO CHE TUTTE LE INFORMAZIONI FORNITE SIANO CORRETTE E CLICCARE «INVIA». </vt:lpstr>
      <vt:lpstr>L’utente che presenta la domanda riceverà una mail con i riferimenti della pratica. L’ente verificherà la correttezza della domanda presentata e solo dopo l’avvenuta verifica il presentante riceverà la mail con l’avviso di pagamento.</vt:lpstr>
      <vt:lpstr>L’ENTE, Una volta che AVRà RICEVUTO l’avvenuto pagamento dal sistema PagoPA (minimo 24/48h), procedeRà con l’accettazione della domanda. L’utente riceverà l’email di accettazione con eventuali note da parte dell’ufficio.</vt:lpstr>
      <vt:lpstr>UFFICIO CULTURA unitre@comune.arcore.mb.it unitre.comune.arcore.mb.it 039/60.17.365 - 334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UNIVERSITÀ DELLE TRE Età</dc:title>
  <dc:creator>Irene Coruzzi</dc:creator>
  <cp:lastModifiedBy>Lucrezia Gaviraghi</cp:lastModifiedBy>
  <cp:revision>1</cp:revision>
  <dcterms:modified xsi:type="dcterms:W3CDTF">2024-09-06T11:27:49Z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0x010100923A11EA3C75CA42BAA6077B35CA23E7</vt:lpwstr>
  </property>
  <property fmtid="{D5CDD505-2E9C-101B-9397-08002B2CF9AE}" pid="3" name="MediaServiceImageTags">
    <vt:lpwstr/>
  </property>
</Properties>
</file>