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sldIdLst>
    <p:sldId id="256" r:id="rId5"/>
    <p:sldId id="257" r:id="rId6"/>
    <p:sldId id="258" r:id="rId7"/>
    <p:sldId id="259" r:id="rId8"/>
    <p:sldId id="260" r:id="rId9"/>
    <p:sldId id="261" r:id="rId10"/>
    <p:sldId id="309" r:id="rId11"/>
    <p:sldId id="262" r:id="rId12"/>
    <p:sldId id="277" r:id="rId13"/>
    <p:sldId id="264" r:id="rId14"/>
    <p:sldId id="265" r:id="rId15"/>
    <p:sldId id="266" r:id="rId16"/>
    <p:sldId id="267" r:id="rId17"/>
    <p:sldId id="303" r:id="rId18"/>
    <p:sldId id="310" r:id="rId19"/>
    <p:sldId id="314" r:id="rId20"/>
    <p:sldId id="308" r:id="rId21"/>
    <p:sldId id="315" r:id="rId22"/>
    <p:sldId id="316" r:id="rId23"/>
    <p:sldId id="317" r:id="rId24"/>
    <p:sldId id="312" r:id="rId25"/>
    <p:sldId id="318" r:id="rId26"/>
    <p:sldId id="313" r:id="rId27"/>
    <p:sldId id="271" r:id="rId28"/>
    <p:sldId id="287" r:id="rId29"/>
    <p:sldId id="272" r:id="rId30"/>
    <p:sldId id="288" r:id="rId31"/>
    <p:sldId id="273" r:id="rId32"/>
    <p:sldId id="289" r:id="rId33"/>
    <p:sldId id="274" r:id="rId34"/>
    <p:sldId id="304" r:id="rId35"/>
    <p:sldId id="283" r:id="rId36"/>
    <p:sldId id="292" r:id="rId37"/>
    <p:sldId id="278" r:id="rId38"/>
    <p:sldId id="293" r:id="rId39"/>
    <p:sldId id="279" r:id="rId40"/>
    <p:sldId id="294" r:id="rId41"/>
    <p:sldId id="280" r:id="rId42"/>
    <p:sldId id="295" r:id="rId43"/>
    <p:sldId id="282" r:id="rId44"/>
    <p:sldId id="297" r:id="rId45"/>
    <p:sldId id="301" r:id="rId46"/>
    <p:sldId id="299" r:id="rId47"/>
    <p:sldId id="302" r:id="rId48"/>
    <p:sldId id="300" r:id="rId49"/>
    <p:sldId id="306" r:id="rId50"/>
    <p:sldId id="307" r:id="rId51"/>
    <p:sldId id="311" r:id="rId52"/>
    <p:sldId id="285" r:id="rId53"/>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54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FFEFF-64EF-4917-B0FF-22B152F3EEBD}" v="6" dt="2024-09-18T10:00:38.8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Light"/>
          <a:ea typeface="Gill Sans Light"/>
          <a:cs typeface="Gill Sans Light"/>
        </a:font>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Gill Sans Light"/>
          <a:ea typeface="Gill Sans Light"/>
          <a:cs typeface="Gill Sans Light"/>
        </a:font>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Gill Sans Light"/>
          <a:ea typeface="Gill Sans Light"/>
          <a:cs typeface="Gill Sans Light"/>
        </a:font>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rezia Gaviraghi" userId="4c27f589-e9db-4b67-a77a-0452379d7d41" providerId="ADAL" clId="{C0FF49D1-6DAC-4A23-ADED-03F9E7DB5A39}"/>
    <pc:docChg chg="modSld">
      <pc:chgData name="Lucrezia Gaviraghi" userId="4c27f589-e9db-4b67-a77a-0452379d7d41" providerId="ADAL" clId="{C0FF49D1-6DAC-4A23-ADED-03F9E7DB5A39}" dt="2024-09-04T07:50:27.274" v="7" actId="20577"/>
      <pc:docMkLst>
        <pc:docMk/>
      </pc:docMkLst>
      <pc:sldChg chg="modSp mod">
        <pc:chgData name="Lucrezia Gaviraghi" userId="4c27f589-e9db-4b67-a77a-0452379d7d41" providerId="ADAL" clId="{C0FF49D1-6DAC-4A23-ADED-03F9E7DB5A39}" dt="2024-09-04T07:50:27.274" v="7" actId="20577"/>
        <pc:sldMkLst>
          <pc:docMk/>
          <pc:sldMk cId="0" sldId="256"/>
        </pc:sldMkLst>
        <pc:spChg chg="mod">
          <ac:chgData name="Lucrezia Gaviraghi" userId="4c27f589-e9db-4b67-a77a-0452379d7d41" providerId="ADAL" clId="{C0FF49D1-6DAC-4A23-ADED-03F9E7DB5A39}" dt="2024-09-04T07:50:27.274" v="7" actId="20577"/>
          <ac:spMkLst>
            <pc:docMk/>
            <pc:sldMk cId="0" sldId="256"/>
            <ac:spMk id="126" creationId="{00000000-0000-0000-0000-000000000000}"/>
          </ac:spMkLst>
        </pc:spChg>
      </pc:sldChg>
    </pc:docChg>
  </pc:docChgLst>
  <pc:docChgLst>
    <pc:chgData name="Irene Coruzzi" userId="911d4134-530d-4e82-aaef-deb523830883" providerId="ADAL" clId="{5EAD172A-DFEB-49C9-A9E1-132F73A937DB}"/>
    <pc:docChg chg="undo redo custSel addSld delSld modSld sldOrd">
      <pc:chgData name="Irene Coruzzi" userId="911d4134-530d-4e82-aaef-deb523830883" providerId="ADAL" clId="{5EAD172A-DFEB-49C9-A9E1-132F73A937DB}" dt="2023-09-27T10:44:25.887" v="1779" actId="2696"/>
      <pc:docMkLst>
        <pc:docMk/>
      </pc:docMkLst>
      <pc:sldChg chg="delSp modSp mod">
        <pc:chgData name="Irene Coruzzi" userId="911d4134-530d-4e82-aaef-deb523830883" providerId="ADAL" clId="{5EAD172A-DFEB-49C9-A9E1-132F73A937DB}" dt="2023-09-27T10:43:56.980" v="1776" actId="1035"/>
        <pc:sldMkLst>
          <pc:docMk/>
          <pc:sldMk cId="0" sldId="257"/>
        </pc:sldMkLst>
        <pc:spChg chg="mod topLvl">
          <ac:chgData name="Irene Coruzzi" userId="911d4134-530d-4e82-aaef-deb523830883" providerId="ADAL" clId="{5EAD172A-DFEB-49C9-A9E1-132F73A937DB}" dt="2023-09-27T10:43:56.980" v="1776" actId="1035"/>
          <ac:spMkLst>
            <pc:docMk/>
            <pc:sldMk cId="0" sldId="257"/>
            <ac:spMk id="134" creationId="{00000000-0000-0000-0000-000000000000}"/>
          </ac:spMkLst>
        </pc:spChg>
        <pc:grpChg chg="del mod">
          <ac:chgData name="Irene Coruzzi" userId="911d4134-530d-4e82-aaef-deb523830883" providerId="ADAL" clId="{5EAD172A-DFEB-49C9-A9E1-132F73A937DB}" dt="2023-09-27T10:42:57.407" v="1758" actId="478"/>
          <ac:grpSpMkLst>
            <pc:docMk/>
            <pc:sldMk cId="0" sldId="257"/>
            <ac:grpSpMk id="135" creationId="{00000000-0000-0000-0000-000000000000}"/>
          </ac:grpSpMkLst>
        </pc:grpChg>
        <pc:grpChg chg="mod">
          <ac:chgData name="Irene Coruzzi" userId="911d4134-530d-4e82-aaef-deb523830883" providerId="ADAL" clId="{5EAD172A-DFEB-49C9-A9E1-132F73A937DB}" dt="2023-09-27T10:43:19.092" v="1762" actId="1076"/>
          <ac:grpSpMkLst>
            <pc:docMk/>
            <pc:sldMk cId="0" sldId="257"/>
            <ac:grpSpMk id="138" creationId="{00000000-0000-0000-0000-000000000000}"/>
          </ac:grpSpMkLst>
        </pc:grpChg>
        <pc:picChg chg="del topLvl">
          <ac:chgData name="Irene Coruzzi" userId="911d4134-530d-4e82-aaef-deb523830883" providerId="ADAL" clId="{5EAD172A-DFEB-49C9-A9E1-132F73A937DB}" dt="2023-09-27T10:42:57.407" v="1758" actId="478"/>
          <ac:picMkLst>
            <pc:docMk/>
            <pc:sldMk cId="0" sldId="257"/>
            <ac:picMk id="133" creationId="{00000000-0000-0000-0000-000000000000}"/>
          </ac:picMkLst>
        </pc:picChg>
      </pc:sldChg>
      <pc:sldChg chg="modSp mod">
        <pc:chgData name="Irene Coruzzi" userId="911d4134-530d-4e82-aaef-deb523830883" providerId="ADAL" clId="{5EAD172A-DFEB-49C9-A9E1-132F73A937DB}" dt="2023-09-27T09:26:58.936" v="1747" actId="1076"/>
        <pc:sldMkLst>
          <pc:docMk/>
          <pc:sldMk cId="0" sldId="258"/>
        </pc:sldMkLst>
        <pc:picChg chg="mod">
          <ac:chgData name="Irene Coruzzi" userId="911d4134-530d-4e82-aaef-deb523830883" providerId="ADAL" clId="{5EAD172A-DFEB-49C9-A9E1-132F73A937DB}" dt="2023-09-27T09:26:58.936" v="1747" actId="1076"/>
          <ac:picMkLst>
            <pc:docMk/>
            <pc:sldMk cId="0" sldId="258"/>
            <ac:picMk id="140" creationId="{00000000-0000-0000-0000-000000000000}"/>
          </ac:picMkLst>
        </pc:picChg>
      </pc:sldChg>
      <pc:sldChg chg="modSp mod">
        <pc:chgData name="Irene Coruzzi" userId="911d4134-530d-4e82-aaef-deb523830883" providerId="ADAL" clId="{5EAD172A-DFEB-49C9-A9E1-132F73A937DB}" dt="2023-09-27T07:59:18.656" v="37" actId="27636"/>
        <pc:sldMkLst>
          <pc:docMk/>
          <pc:sldMk cId="0" sldId="260"/>
        </pc:sldMkLst>
        <pc:spChg chg="mod">
          <ac:chgData name="Irene Coruzzi" userId="911d4134-530d-4e82-aaef-deb523830883" providerId="ADAL" clId="{5EAD172A-DFEB-49C9-A9E1-132F73A937DB}" dt="2023-09-27T07:59:18.656" v="37" actId="27636"/>
          <ac:spMkLst>
            <pc:docMk/>
            <pc:sldMk cId="0" sldId="260"/>
            <ac:spMk id="149" creationId="{00000000-0000-0000-0000-000000000000}"/>
          </ac:spMkLst>
        </pc:spChg>
      </pc:sldChg>
      <pc:sldChg chg="del">
        <pc:chgData name="Irene Coruzzi" userId="911d4134-530d-4e82-aaef-deb523830883" providerId="ADAL" clId="{5EAD172A-DFEB-49C9-A9E1-132F73A937DB}" dt="2023-09-27T10:44:25.887" v="1779" actId="2696"/>
        <pc:sldMkLst>
          <pc:docMk/>
          <pc:sldMk cId="0" sldId="263"/>
        </pc:sldMkLst>
      </pc:sldChg>
      <pc:sldChg chg="modSp mod">
        <pc:chgData name="Irene Coruzzi" userId="911d4134-530d-4e82-aaef-deb523830883" providerId="ADAL" clId="{5EAD172A-DFEB-49C9-A9E1-132F73A937DB}" dt="2023-09-27T09:27:16.458" v="1750" actId="1076"/>
        <pc:sldMkLst>
          <pc:docMk/>
          <pc:sldMk cId="0" sldId="265"/>
        </pc:sldMkLst>
        <pc:picChg chg="mod">
          <ac:chgData name="Irene Coruzzi" userId="911d4134-530d-4e82-aaef-deb523830883" providerId="ADAL" clId="{5EAD172A-DFEB-49C9-A9E1-132F73A937DB}" dt="2023-09-27T09:27:16.458" v="1750" actId="1076"/>
          <ac:picMkLst>
            <pc:docMk/>
            <pc:sldMk cId="0" sldId="265"/>
            <ac:picMk id="162" creationId="{00000000-0000-0000-0000-000000000000}"/>
          </ac:picMkLst>
        </pc:picChg>
      </pc:sldChg>
      <pc:sldChg chg="modSp mod">
        <pc:chgData name="Irene Coruzzi" userId="911d4134-530d-4e82-aaef-deb523830883" providerId="ADAL" clId="{5EAD172A-DFEB-49C9-A9E1-132F73A937DB}" dt="2023-09-27T07:59:18.672" v="38" actId="27636"/>
        <pc:sldMkLst>
          <pc:docMk/>
          <pc:sldMk cId="0" sldId="267"/>
        </pc:sldMkLst>
        <pc:spChg chg="mod">
          <ac:chgData name="Irene Coruzzi" userId="911d4134-530d-4e82-aaef-deb523830883" providerId="ADAL" clId="{5EAD172A-DFEB-49C9-A9E1-132F73A937DB}" dt="2023-09-27T07:59:18.672" v="38" actId="27636"/>
          <ac:spMkLst>
            <pc:docMk/>
            <pc:sldMk cId="0" sldId="267"/>
            <ac:spMk id="171" creationId="{00000000-0000-0000-0000-000000000000}"/>
          </ac:spMkLst>
        </pc:spChg>
      </pc:sldChg>
      <pc:sldChg chg="modSp mod">
        <pc:chgData name="Irene Coruzzi" userId="911d4134-530d-4e82-aaef-deb523830883" providerId="ADAL" clId="{5EAD172A-DFEB-49C9-A9E1-132F73A937DB}" dt="2023-09-27T07:59:18.672" v="39" actId="27636"/>
        <pc:sldMkLst>
          <pc:docMk/>
          <pc:sldMk cId="0" sldId="268"/>
        </pc:sldMkLst>
        <pc:spChg chg="mod">
          <ac:chgData name="Irene Coruzzi" userId="911d4134-530d-4e82-aaef-deb523830883" providerId="ADAL" clId="{5EAD172A-DFEB-49C9-A9E1-132F73A937DB}" dt="2023-09-27T07:59:18.672" v="39" actId="27636"/>
          <ac:spMkLst>
            <pc:docMk/>
            <pc:sldMk cId="0" sldId="268"/>
            <ac:spMk id="174" creationId="{00000000-0000-0000-0000-000000000000}"/>
          </ac:spMkLst>
        </pc:spChg>
      </pc:sldChg>
      <pc:sldChg chg="addSp delSp modSp mod">
        <pc:chgData name="Irene Coruzzi" userId="911d4134-530d-4e82-aaef-deb523830883" providerId="ADAL" clId="{5EAD172A-DFEB-49C9-A9E1-132F73A937DB}" dt="2023-09-27T09:26:38.706" v="1745" actId="931"/>
        <pc:sldMkLst>
          <pc:docMk/>
          <pc:sldMk cId="0" sldId="273"/>
        </pc:sldMkLst>
        <pc:spChg chg="add del mod">
          <ac:chgData name="Irene Coruzzi" userId="911d4134-530d-4e82-aaef-deb523830883" providerId="ADAL" clId="{5EAD172A-DFEB-49C9-A9E1-132F73A937DB}" dt="2023-09-27T09:25:19.653" v="1739" actId="478"/>
          <ac:spMkLst>
            <pc:docMk/>
            <pc:sldMk cId="0" sldId="273"/>
            <ac:spMk id="2" creationId="{189F584F-1462-E06A-2FC7-2F3BFF2A9586}"/>
          </ac:spMkLst>
        </pc:spChg>
        <pc:spChg chg="add del mod">
          <ac:chgData name="Irene Coruzzi" userId="911d4134-530d-4e82-aaef-deb523830883" providerId="ADAL" clId="{5EAD172A-DFEB-49C9-A9E1-132F73A937DB}" dt="2023-09-27T09:26:38.706" v="1745" actId="931"/>
          <ac:spMkLst>
            <pc:docMk/>
            <pc:sldMk cId="0" sldId="273"/>
            <ac:spMk id="4" creationId="{A0A211E6-3EDD-1A23-65DD-32022C50B713}"/>
          </ac:spMkLst>
        </pc:spChg>
        <pc:picChg chg="add del mod">
          <ac:chgData name="Irene Coruzzi" userId="911d4134-530d-4e82-aaef-deb523830883" providerId="ADAL" clId="{5EAD172A-DFEB-49C9-A9E1-132F73A937DB}" dt="2023-09-27T09:26:38.706" v="1745" actId="931"/>
          <ac:picMkLst>
            <pc:docMk/>
            <pc:sldMk cId="0" sldId="273"/>
            <ac:picMk id="6" creationId="{244834A7-12E0-014D-65AC-05CFF55F9C09}"/>
          </ac:picMkLst>
        </pc:picChg>
        <pc:picChg chg="del mod">
          <ac:chgData name="Irene Coruzzi" userId="911d4134-530d-4e82-aaef-deb523830883" providerId="ADAL" clId="{5EAD172A-DFEB-49C9-A9E1-132F73A937DB}" dt="2023-09-27T09:25:21" v="1740" actId="478"/>
          <ac:picMkLst>
            <pc:docMk/>
            <pc:sldMk cId="0" sldId="273"/>
            <ac:picMk id="187" creationId="{00000000-0000-0000-0000-000000000000}"/>
          </ac:picMkLst>
        </pc:picChg>
      </pc:sldChg>
      <pc:sldChg chg="ord">
        <pc:chgData name="Irene Coruzzi" userId="911d4134-530d-4e82-aaef-deb523830883" providerId="ADAL" clId="{5EAD172A-DFEB-49C9-A9E1-132F73A937DB}" dt="2023-09-27T10:44:18.627" v="1778"/>
        <pc:sldMkLst>
          <pc:docMk/>
          <pc:sldMk cId="0" sldId="277"/>
        </pc:sldMkLst>
      </pc:sldChg>
      <pc:sldChg chg="del">
        <pc:chgData name="Irene Coruzzi" userId="911d4134-530d-4e82-aaef-deb523830883" providerId="ADAL" clId="{5EAD172A-DFEB-49C9-A9E1-132F73A937DB}" dt="2023-09-27T09:33:39.234" v="1751" actId="2696"/>
        <pc:sldMkLst>
          <pc:docMk/>
          <pc:sldMk cId="0" sldId="284"/>
        </pc:sldMkLst>
      </pc:sldChg>
      <pc:sldChg chg="modSp mod">
        <pc:chgData name="Irene Coruzzi" userId="911d4134-530d-4e82-aaef-deb523830883" providerId="ADAL" clId="{5EAD172A-DFEB-49C9-A9E1-132F73A937DB}" dt="2023-09-27T07:58:49.483" v="35" actId="1076"/>
        <pc:sldMkLst>
          <pc:docMk/>
          <pc:sldMk cId="2793910730" sldId="288"/>
        </pc:sldMkLst>
        <pc:spChg chg="mod">
          <ac:chgData name="Irene Coruzzi" userId="911d4134-530d-4e82-aaef-deb523830883" providerId="ADAL" clId="{5EAD172A-DFEB-49C9-A9E1-132F73A937DB}" dt="2023-09-27T07:58:49.483" v="35" actId="1076"/>
          <ac:spMkLst>
            <pc:docMk/>
            <pc:sldMk cId="2793910730" sldId="288"/>
            <ac:spMk id="178" creationId="{00000000-0000-0000-0000-000000000000}"/>
          </ac:spMkLst>
        </pc:spChg>
        <pc:spChg chg="mod">
          <ac:chgData name="Irene Coruzzi" userId="911d4134-530d-4e82-aaef-deb523830883" providerId="ADAL" clId="{5EAD172A-DFEB-49C9-A9E1-132F73A937DB}" dt="2023-09-27T07:57:04.926" v="8" actId="20577"/>
          <ac:spMkLst>
            <pc:docMk/>
            <pc:sldMk cId="2793910730" sldId="288"/>
            <ac:spMk id="179" creationId="{00000000-0000-0000-0000-000000000000}"/>
          </ac:spMkLst>
        </pc:spChg>
      </pc:sldChg>
      <pc:sldChg chg="modSp mod">
        <pc:chgData name="Irene Coruzzi" userId="911d4134-530d-4e82-aaef-deb523830883" providerId="ADAL" clId="{5EAD172A-DFEB-49C9-A9E1-132F73A937DB}" dt="2023-09-27T08:04:24.476" v="94" actId="123"/>
        <pc:sldMkLst>
          <pc:docMk/>
          <pc:sldMk cId="4139750196" sldId="289"/>
        </pc:sldMkLst>
        <pc:spChg chg="mod">
          <ac:chgData name="Irene Coruzzi" userId="911d4134-530d-4e82-aaef-deb523830883" providerId="ADAL" clId="{5EAD172A-DFEB-49C9-A9E1-132F73A937DB}" dt="2023-09-27T08:04:24.476" v="94" actId="123"/>
          <ac:spMkLst>
            <pc:docMk/>
            <pc:sldMk cId="4139750196" sldId="289"/>
            <ac:spMk id="178" creationId="{00000000-0000-0000-0000-000000000000}"/>
          </ac:spMkLst>
        </pc:spChg>
        <pc:spChg chg="mod">
          <ac:chgData name="Irene Coruzzi" userId="911d4134-530d-4e82-aaef-deb523830883" providerId="ADAL" clId="{5EAD172A-DFEB-49C9-A9E1-132F73A937DB}" dt="2023-09-27T08:02:43.889" v="82" actId="20577"/>
          <ac:spMkLst>
            <pc:docMk/>
            <pc:sldMk cId="4139750196" sldId="289"/>
            <ac:spMk id="179" creationId="{00000000-0000-0000-0000-000000000000}"/>
          </ac:spMkLst>
        </pc:spChg>
      </pc:sldChg>
      <pc:sldChg chg="modSp mod ord">
        <pc:chgData name="Irene Coruzzi" userId="911d4134-530d-4e82-aaef-deb523830883" providerId="ADAL" clId="{5EAD172A-DFEB-49C9-A9E1-132F73A937DB}" dt="2023-09-27T08:13:11" v="217" actId="1076"/>
        <pc:sldMkLst>
          <pc:docMk/>
          <pc:sldMk cId="590739024" sldId="290"/>
        </pc:sldMkLst>
        <pc:spChg chg="mod">
          <ac:chgData name="Irene Coruzzi" userId="911d4134-530d-4e82-aaef-deb523830883" providerId="ADAL" clId="{5EAD172A-DFEB-49C9-A9E1-132F73A937DB}" dt="2023-09-27T08:07:58.472" v="197" actId="255"/>
          <ac:spMkLst>
            <pc:docMk/>
            <pc:sldMk cId="590739024" sldId="290"/>
            <ac:spMk id="178" creationId="{00000000-0000-0000-0000-000000000000}"/>
          </ac:spMkLst>
        </pc:spChg>
        <pc:spChg chg="mod">
          <ac:chgData name="Irene Coruzzi" userId="911d4134-530d-4e82-aaef-deb523830883" providerId="ADAL" clId="{5EAD172A-DFEB-49C9-A9E1-132F73A937DB}" dt="2023-09-27T08:06:22.953" v="183" actId="14100"/>
          <ac:spMkLst>
            <pc:docMk/>
            <pc:sldMk cId="590739024" sldId="290"/>
            <ac:spMk id="179" creationId="{00000000-0000-0000-0000-000000000000}"/>
          </ac:spMkLst>
        </pc:spChg>
        <pc:picChg chg="mod">
          <ac:chgData name="Irene Coruzzi" userId="911d4134-530d-4e82-aaef-deb523830883" providerId="ADAL" clId="{5EAD172A-DFEB-49C9-A9E1-132F73A937DB}" dt="2023-09-27T08:13:11" v="217" actId="1076"/>
          <ac:picMkLst>
            <pc:docMk/>
            <pc:sldMk cId="590739024" sldId="290"/>
            <ac:picMk id="177" creationId="{00000000-0000-0000-0000-000000000000}"/>
          </ac:picMkLst>
        </pc:picChg>
      </pc:sldChg>
      <pc:sldChg chg="modSp del mod ord">
        <pc:chgData name="Irene Coruzzi" userId="911d4134-530d-4e82-aaef-deb523830883" providerId="ADAL" clId="{5EAD172A-DFEB-49C9-A9E1-132F73A937DB}" dt="2023-09-27T08:13:04.952" v="216" actId="2696"/>
        <pc:sldMkLst>
          <pc:docMk/>
          <pc:sldMk cId="1669823568" sldId="291"/>
        </pc:sldMkLst>
        <pc:spChg chg="mod">
          <ac:chgData name="Irene Coruzzi" userId="911d4134-530d-4e82-aaef-deb523830883" providerId="ADAL" clId="{5EAD172A-DFEB-49C9-A9E1-132F73A937DB}" dt="2023-09-27T08:10:07.697" v="207" actId="1076"/>
          <ac:spMkLst>
            <pc:docMk/>
            <pc:sldMk cId="1669823568" sldId="291"/>
            <ac:spMk id="178" creationId="{00000000-0000-0000-0000-000000000000}"/>
          </ac:spMkLst>
        </pc:spChg>
        <pc:spChg chg="mod">
          <ac:chgData name="Irene Coruzzi" userId="911d4134-530d-4e82-aaef-deb523830883" providerId="ADAL" clId="{5EAD172A-DFEB-49C9-A9E1-132F73A937DB}" dt="2023-09-27T08:11:14.064" v="215" actId="14100"/>
          <ac:spMkLst>
            <pc:docMk/>
            <pc:sldMk cId="1669823568" sldId="291"/>
            <ac:spMk id="179" creationId="{00000000-0000-0000-0000-000000000000}"/>
          </ac:spMkLst>
        </pc:spChg>
      </pc:sldChg>
      <pc:sldChg chg="modSp mod">
        <pc:chgData name="Irene Coruzzi" userId="911d4134-530d-4e82-aaef-deb523830883" providerId="ADAL" clId="{5EAD172A-DFEB-49C9-A9E1-132F73A937DB}" dt="2023-09-27T08:14:36.886" v="242" actId="123"/>
        <pc:sldMkLst>
          <pc:docMk/>
          <pc:sldMk cId="3239210240" sldId="292"/>
        </pc:sldMkLst>
        <pc:spChg chg="mod">
          <ac:chgData name="Irene Coruzzi" userId="911d4134-530d-4e82-aaef-deb523830883" providerId="ADAL" clId="{5EAD172A-DFEB-49C9-A9E1-132F73A937DB}" dt="2023-09-27T08:14:36.886" v="242" actId="123"/>
          <ac:spMkLst>
            <pc:docMk/>
            <pc:sldMk cId="3239210240" sldId="292"/>
            <ac:spMk id="178" creationId="{00000000-0000-0000-0000-000000000000}"/>
          </ac:spMkLst>
        </pc:spChg>
        <pc:spChg chg="mod">
          <ac:chgData name="Irene Coruzzi" userId="911d4134-530d-4e82-aaef-deb523830883" providerId="ADAL" clId="{5EAD172A-DFEB-49C9-A9E1-132F73A937DB}" dt="2023-09-27T08:14:19.238" v="240" actId="20577"/>
          <ac:spMkLst>
            <pc:docMk/>
            <pc:sldMk cId="3239210240" sldId="292"/>
            <ac:spMk id="179" creationId="{00000000-0000-0000-0000-000000000000}"/>
          </ac:spMkLst>
        </pc:spChg>
      </pc:sldChg>
      <pc:sldChg chg="modSp mod">
        <pc:chgData name="Irene Coruzzi" userId="911d4134-530d-4e82-aaef-deb523830883" providerId="ADAL" clId="{5EAD172A-DFEB-49C9-A9E1-132F73A937DB}" dt="2023-09-27T08:16:25.948" v="316" actId="20577"/>
        <pc:sldMkLst>
          <pc:docMk/>
          <pc:sldMk cId="856459605" sldId="293"/>
        </pc:sldMkLst>
        <pc:spChg chg="mod">
          <ac:chgData name="Irene Coruzzi" userId="911d4134-530d-4e82-aaef-deb523830883" providerId="ADAL" clId="{5EAD172A-DFEB-49C9-A9E1-132F73A937DB}" dt="2023-09-27T08:16:19.484" v="299" actId="1076"/>
          <ac:spMkLst>
            <pc:docMk/>
            <pc:sldMk cId="856459605" sldId="293"/>
            <ac:spMk id="178" creationId="{00000000-0000-0000-0000-000000000000}"/>
          </ac:spMkLst>
        </pc:spChg>
        <pc:spChg chg="mod">
          <ac:chgData name="Irene Coruzzi" userId="911d4134-530d-4e82-aaef-deb523830883" providerId="ADAL" clId="{5EAD172A-DFEB-49C9-A9E1-132F73A937DB}" dt="2023-09-27T08:16:25.948" v="316" actId="20577"/>
          <ac:spMkLst>
            <pc:docMk/>
            <pc:sldMk cId="856459605" sldId="293"/>
            <ac:spMk id="179" creationId="{00000000-0000-0000-0000-000000000000}"/>
          </ac:spMkLst>
        </pc:spChg>
      </pc:sldChg>
      <pc:sldChg chg="addSp delSp modSp mod">
        <pc:chgData name="Irene Coruzzi" userId="911d4134-530d-4e82-aaef-deb523830883" providerId="ADAL" clId="{5EAD172A-DFEB-49C9-A9E1-132F73A937DB}" dt="2023-09-27T08:43:56.078" v="799" actId="255"/>
        <pc:sldMkLst>
          <pc:docMk/>
          <pc:sldMk cId="925897962" sldId="294"/>
        </pc:sldMkLst>
        <pc:spChg chg="add del mod">
          <ac:chgData name="Irene Coruzzi" userId="911d4134-530d-4e82-aaef-deb523830883" providerId="ADAL" clId="{5EAD172A-DFEB-49C9-A9E1-132F73A937DB}" dt="2023-09-27T08:43:27.156" v="795" actId="478"/>
          <ac:spMkLst>
            <pc:docMk/>
            <pc:sldMk cId="925897962" sldId="294"/>
            <ac:spMk id="3" creationId="{FD7833FD-0F30-9D70-CEAE-7ED8FDE1B6FD}"/>
          </ac:spMkLst>
        </pc:spChg>
        <pc:spChg chg="add mod">
          <ac:chgData name="Irene Coruzzi" userId="911d4134-530d-4e82-aaef-deb523830883" providerId="ADAL" clId="{5EAD172A-DFEB-49C9-A9E1-132F73A937DB}" dt="2023-09-27T08:43:56.078" v="799" actId="255"/>
          <ac:spMkLst>
            <pc:docMk/>
            <pc:sldMk cId="925897962" sldId="294"/>
            <ac:spMk id="5" creationId="{53FE6824-3B4B-7E66-C263-57F32EBF66B9}"/>
          </ac:spMkLst>
        </pc:spChg>
        <pc:spChg chg="mod">
          <ac:chgData name="Irene Coruzzi" userId="911d4134-530d-4e82-aaef-deb523830883" providerId="ADAL" clId="{5EAD172A-DFEB-49C9-A9E1-132F73A937DB}" dt="2023-09-27T08:25:18.050" v="445" actId="14100"/>
          <ac:spMkLst>
            <pc:docMk/>
            <pc:sldMk cId="925897962" sldId="294"/>
            <ac:spMk id="178" creationId="{00000000-0000-0000-0000-000000000000}"/>
          </ac:spMkLst>
        </pc:spChg>
        <pc:spChg chg="mod">
          <ac:chgData name="Irene Coruzzi" userId="911d4134-530d-4e82-aaef-deb523830883" providerId="ADAL" clId="{5EAD172A-DFEB-49C9-A9E1-132F73A937DB}" dt="2023-09-27T08:16:49.753" v="350" actId="27636"/>
          <ac:spMkLst>
            <pc:docMk/>
            <pc:sldMk cId="925897962" sldId="294"/>
            <ac:spMk id="179" creationId="{00000000-0000-0000-0000-000000000000}"/>
          </ac:spMkLst>
        </pc:spChg>
      </pc:sldChg>
      <pc:sldChg chg="addSp delSp modSp mod">
        <pc:chgData name="Irene Coruzzi" userId="911d4134-530d-4e82-aaef-deb523830883" providerId="ADAL" clId="{5EAD172A-DFEB-49C9-A9E1-132F73A937DB}" dt="2023-09-27T08:42:06.113" v="725" actId="478"/>
        <pc:sldMkLst>
          <pc:docMk/>
          <pc:sldMk cId="319498864" sldId="295"/>
        </pc:sldMkLst>
        <pc:spChg chg="add mod">
          <ac:chgData name="Irene Coruzzi" userId="911d4134-530d-4e82-aaef-deb523830883" providerId="ADAL" clId="{5EAD172A-DFEB-49C9-A9E1-132F73A937DB}" dt="2023-09-27T08:41:39.725" v="722" actId="123"/>
          <ac:spMkLst>
            <pc:docMk/>
            <pc:sldMk cId="319498864" sldId="295"/>
            <ac:spMk id="3" creationId="{027421C9-1D95-B3DC-1B12-0FCECA31813B}"/>
          </ac:spMkLst>
        </pc:spChg>
        <pc:spChg chg="add del mod">
          <ac:chgData name="Irene Coruzzi" userId="911d4134-530d-4e82-aaef-deb523830883" providerId="ADAL" clId="{5EAD172A-DFEB-49C9-A9E1-132F73A937DB}" dt="2023-09-27T08:42:06.113" v="725" actId="478"/>
          <ac:spMkLst>
            <pc:docMk/>
            <pc:sldMk cId="319498864" sldId="295"/>
            <ac:spMk id="5" creationId="{8C5086F4-1AF3-7059-E639-52BBE8609B8F}"/>
          </ac:spMkLst>
        </pc:spChg>
        <pc:spChg chg="mod">
          <ac:chgData name="Irene Coruzzi" userId="911d4134-530d-4e82-aaef-deb523830883" providerId="ADAL" clId="{5EAD172A-DFEB-49C9-A9E1-132F73A937DB}" dt="2023-09-27T08:41:21.013" v="719" actId="1076"/>
          <ac:spMkLst>
            <pc:docMk/>
            <pc:sldMk cId="319498864" sldId="295"/>
            <ac:spMk id="178" creationId="{00000000-0000-0000-0000-000000000000}"/>
          </ac:spMkLst>
        </pc:spChg>
        <pc:spChg chg="mod">
          <ac:chgData name="Irene Coruzzi" userId="911d4134-530d-4e82-aaef-deb523830883" providerId="ADAL" clId="{5EAD172A-DFEB-49C9-A9E1-132F73A937DB}" dt="2023-09-27T08:27:37.198" v="466" actId="20577"/>
          <ac:spMkLst>
            <pc:docMk/>
            <pc:sldMk cId="319498864" sldId="295"/>
            <ac:spMk id="179" creationId="{00000000-0000-0000-0000-000000000000}"/>
          </ac:spMkLst>
        </pc:spChg>
      </pc:sldChg>
      <pc:sldChg chg="addSp delSp modSp mod">
        <pc:chgData name="Irene Coruzzi" userId="911d4134-530d-4e82-aaef-deb523830883" providerId="ADAL" clId="{5EAD172A-DFEB-49C9-A9E1-132F73A937DB}" dt="2023-09-27T08:51:59.120" v="903" actId="255"/>
        <pc:sldMkLst>
          <pc:docMk/>
          <pc:sldMk cId="1446953730" sldId="296"/>
        </pc:sldMkLst>
        <pc:spChg chg="add mod">
          <ac:chgData name="Irene Coruzzi" userId="911d4134-530d-4e82-aaef-deb523830883" providerId="ADAL" clId="{5EAD172A-DFEB-49C9-A9E1-132F73A937DB}" dt="2023-09-27T08:51:59.120" v="903" actId="255"/>
          <ac:spMkLst>
            <pc:docMk/>
            <pc:sldMk cId="1446953730" sldId="296"/>
            <ac:spMk id="3" creationId="{A48B6E52-0D32-B240-95B6-B0B7139FA279}"/>
          </ac:spMkLst>
        </pc:spChg>
        <pc:spChg chg="add del mod">
          <ac:chgData name="Irene Coruzzi" userId="911d4134-530d-4e82-aaef-deb523830883" providerId="ADAL" clId="{5EAD172A-DFEB-49C9-A9E1-132F73A937DB}" dt="2023-09-27T08:44:55.108" v="824" actId="478"/>
          <ac:spMkLst>
            <pc:docMk/>
            <pc:sldMk cId="1446953730" sldId="296"/>
            <ac:spMk id="5" creationId="{8AB42F9E-0340-D4EC-13C9-3FB567697D23}"/>
          </ac:spMkLst>
        </pc:spChg>
        <pc:spChg chg="del mod">
          <ac:chgData name="Irene Coruzzi" userId="911d4134-530d-4e82-aaef-deb523830883" providerId="ADAL" clId="{5EAD172A-DFEB-49C9-A9E1-132F73A937DB}" dt="2023-09-27T08:44:49.055" v="823" actId="478"/>
          <ac:spMkLst>
            <pc:docMk/>
            <pc:sldMk cId="1446953730" sldId="296"/>
            <ac:spMk id="178" creationId="{00000000-0000-0000-0000-000000000000}"/>
          </ac:spMkLst>
        </pc:spChg>
        <pc:spChg chg="mod">
          <ac:chgData name="Irene Coruzzi" userId="911d4134-530d-4e82-aaef-deb523830883" providerId="ADAL" clId="{5EAD172A-DFEB-49C9-A9E1-132F73A937DB}" dt="2023-09-27T08:44:31.192" v="820" actId="20577"/>
          <ac:spMkLst>
            <pc:docMk/>
            <pc:sldMk cId="1446953730" sldId="296"/>
            <ac:spMk id="179" creationId="{00000000-0000-0000-0000-000000000000}"/>
          </ac:spMkLst>
        </pc:spChg>
      </pc:sldChg>
      <pc:sldChg chg="modSp mod">
        <pc:chgData name="Irene Coruzzi" userId="911d4134-530d-4e82-aaef-deb523830883" providerId="ADAL" clId="{5EAD172A-DFEB-49C9-A9E1-132F73A937DB}" dt="2023-09-27T08:53:09.683" v="927" actId="123"/>
        <pc:sldMkLst>
          <pc:docMk/>
          <pc:sldMk cId="2620958203" sldId="297"/>
        </pc:sldMkLst>
        <pc:spChg chg="mod">
          <ac:chgData name="Irene Coruzzi" userId="911d4134-530d-4e82-aaef-deb523830883" providerId="ADAL" clId="{5EAD172A-DFEB-49C9-A9E1-132F73A937DB}" dt="2023-09-27T08:53:09.683" v="927" actId="123"/>
          <ac:spMkLst>
            <pc:docMk/>
            <pc:sldMk cId="2620958203" sldId="297"/>
            <ac:spMk id="178" creationId="{00000000-0000-0000-0000-000000000000}"/>
          </ac:spMkLst>
        </pc:spChg>
        <pc:spChg chg="mod">
          <ac:chgData name="Irene Coruzzi" userId="911d4134-530d-4e82-aaef-deb523830883" providerId="ADAL" clId="{5EAD172A-DFEB-49C9-A9E1-132F73A937DB}" dt="2023-09-27T08:52:37.910" v="921" actId="20577"/>
          <ac:spMkLst>
            <pc:docMk/>
            <pc:sldMk cId="2620958203" sldId="297"/>
            <ac:spMk id="179" creationId="{00000000-0000-0000-0000-000000000000}"/>
          </ac:spMkLst>
        </pc:spChg>
      </pc:sldChg>
      <pc:sldChg chg="modSp mod">
        <pc:chgData name="Irene Coruzzi" userId="911d4134-530d-4e82-aaef-deb523830883" providerId="ADAL" clId="{5EAD172A-DFEB-49C9-A9E1-132F73A937DB}" dt="2023-09-27T08:54:07" v="954" actId="1076"/>
        <pc:sldMkLst>
          <pc:docMk/>
          <pc:sldMk cId="2007104000" sldId="298"/>
        </pc:sldMkLst>
        <pc:spChg chg="mod">
          <ac:chgData name="Irene Coruzzi" userId="911d4134-530d-4e82-aaef-deb523830883" providerId="ADAL" clId="{5EAD172A-DFEB-49C9-A9E1-132F73A937DB}" dt="2023-09-27T08:54:07" v="954" actId="1076"/>
          <ac:spMkLst>
            <pc:docMk/>
            <pc:sldMk cId="2007104000" sldId="298"/>
            <ac:spMk id="178" creationId="{00000000-0000-0000-0000-000000000000}"/>
          </ac:spMkLst>
        </pc:spChg>
        <pc:spChg chg="mod">
          <ac:chgData name="Irene Coruzzi" userId="911d4134-530d-4e82-aaef-deb523830883" providerId="ADAL" clId="{5EAD172A-DFEB-49C9-A9E1-132F73A937DB}" dt="2023-09-27T08:53:47.472" v="944" actId="20577"/>
          <ac:spMkLst>
            <pc:docMk/>
            <pc:sldMk cId="2007104000" sldId="298"/>
            <ac:spMk id="179" creationId="{00000000-0000-0000-0000-000000000000}"/>
          </ac:spMkLst>
        </pc:spChg>
      </pc:sldChg>
      <pc:sldChg chg="addSp delSp modSp mod">
        <pc:chgData name="Irene Coruzzi" userId="911d4134-530d-4e82-aaef-deb523830883" providerId="ADAL" clId="{5EAD172A-DFEB-49C9-A9E1-132F73A937DB}" dt="2023-09-27T09:14:49.574" v="1350" actId="2711"/>
        <pc:sldMkLst>
          <pc:docMk/>
          <pc:sldMk cId="3607754124" sldId="299"/>
        </pc:sldMkLst>
        <pc:spChg chg="add mod">
          <ac:chgData name="Irene Coruzzi" userId="911d4134-530d-4e82-aaef-deb523830883" providerId="ADAL" clId="{5EAD172A-DFEB-49C9-A9E1-132F73A937DB}" dt="2023-09-27T09:14:49.574" v="1350" actId="2711"/>
          <ac:spMkLst>
            <pc:docMk/>
            <pc:sldMk cId="3607754124" sldId="299"/>
            <ac:spMk id="2" creationId="{C1A02A4B-2EF3-0004-457C-C60243E8BA8C}"/>
          </ac:spMkLst>
        </pc:spChg>
        <pc:spChg chg="del mod">
          <ac:chgData name="Irene Coruzzi" userId="911d4134-530d-4e82-aaef-deb523830883" providerId="ADAL" clId="{5EAD172A-DFEB-49C9-A9E1-132F73A937DB}" dt="2023-09-27T09:08:46.199" v="1000" actId="478"/>
          <ac:spMkLst>
            <pc:docMk/>
            <pc:sldMk cId="3607754124" sldId="299"/>
            <ac:spMk id="178" creationId="{00000000-0000-0000-0000-000000000000}"/>
          </ac:spMkLst>
        </pc:spChg>
        <pc:spChg chg="mod">
          <ac:chgData name="Irene Coruzzi" userId="911d4134-530d-4e82-aaef-deb523830883" providerId="ADAL" clId="{5EAD172A-DFEB-49C9-A9E1-132F73A937DB}" dt="2023-09-27T09:07:44.869" v="977" actId="20577"/>
          <ac:spMkLst>
            <pc:docMk/>
            <pc:sldMk cId="3607754124" sldId="299"/>
            <ac:spMk id="179" creationId="{00000000-0000-0000-0000-000000000000}"/>
          </ac:spMkLst>
        </pc:spChg>
      </pc:sldChg>
      <pc:sldChg chg="addSp delSp modSp add mod">
        <pc:chgData name="Irene Coruzzi" userId="911d4134-530d-4e82-aaef-deb523830883" providerId="ADAL" clId="{5EAD172A-DFEB-49C9-A9E1-132F73A937DB}" dt="2023-09-27T09:19:07.628" v="1721" actId="207"/>
        <pc:sldMkLst>
          <pc:docMk/>
          <pc:sldMk cId="2266136099" sldId="300"/>
        </pc:sldMkLst>
        <pc:spChg chg="add del mod">
          <ac:chgData name="Irene Coruzzi" userId="911d4134-530d-4e82-aaef-deb523830883" providerId="ADAL" clId="{5EAD172A-DFEB-49C9-A9E1-132F73A937DB}" dt="2023-09-27T09:18:17.277" v="1684" actId="478"/>
          <ac:spMkLst>
            <pc:docMk/>
            <pc:sldMk cId="2266136099" sldId="300"/>
            <ac:spMk id="3" creationId="{3A57F818-BBEB-6822-4DF5-9755B31320AC}"/>
          </ac:spMkLst>
        </pc:spChg>
        <pc:spChg chg="add mod">
          <ac:chgData name="Irene Coruzzi" userId="911d4134-530d-4e82-aaef-deb523830883" providerId="ADAL" clId="{5EAD172A-DFEB-49C9-A9E1-132F73A937DB}" dt="2023-09-27T09:19:07.628" v="1721" actId="207"/>
          <ac:spMkLst>
            <pc:docMk/>
            <pc:sldMk cId="2266136099" sldId="300"/>
            <ac:spMk id="5" creationId="{F6544018-1D6B-341B-2581-0BA5E42FE275}"/>
          </ac:spMkLst>
        </pc:spChg>
        <pc:spChg chg="del mod">
          <ac:chgData name="Irene Coruzzi" userId="911d4134-530d-4e82-aaef-deb523830883" providerId="ADAL" clId="{5EAD172A-DFEB-49C9-A9E1-132F73A937DB}" dt="2023-09-27T09:18:12.596" v="1683" actId="478"/>
          <ac:spMkLst>
            <pc:docMk/>
            <pc:sldMk cId="2266136099" sldId="300"/>
            <ac:spMk id="178" creationId="{00000000-0000-0000-0000-000000000000}"/>
          </ac:spMkLst>
        </pc:spChg>
        <pc:spChg chg="mod">
          <ac:chgData name="Irene Coruzzi" userId="911d4134-530d-4e82-aaef-deb523830883" providerId="ADAL" clId="{5EAD172A-DFEB-49C9-A9E1-132F73A937DB}" dt="2023-09-27T09:08:04.959" v="994" actId="20577"/>
          <ac:spMkLst>
            <pc:docMk/>
            <pc:sldMk cId="2266136099" sldId="300"/>
            <ac:spMk id="179" creationId="{00000000-0000-0000-0000-000000000000}"/>
          </ac:spMkLst>
        </pc:spChg>
      </pc:sldChg>
      <pc:sldChg chg="addSp delSp modSp new mod ord modClrScheme chgLayout">
        <pc:chgData name="Irene Coruzzi" userId="911d4134-530d-4e82-aaef-deb523830883" providerId="ADAL" clId="{5EAD172A-DFEB-49C9-A9E1-132F73A937DB}" dt="2023-09-27T09:23:22.109" v="1735"/>
        <pc:sldMkLst>
          <pc:docMk/>
          <pc:sldMk cId="2429531688" sldId="301"/>
        </pc:sldMkLst>
        <pc:spChg chg="del mod ord">
          <ac:chgData name="Irene Coruzzi" userId="911d4134-530d-4e82-aaef-deb523830883" providerId="ADAL" clId="{5EAD172A-DFEB-49C9-A9E1-132F73A937DB}" dt="2023-09-27T09:22:27.677" v="1723" actId="700"/>
          <ac:spMkLst>
            <pc:docMk/>
            <pc:sldMk cId="2429531688" sldId="301"/>
            <ac:spMk id="2" creationId="{40764FB4-C94C-9699-F0A0-7BEF854DC22A}"/>
          </ac:spMkLst>
        </pc:spChg>
        <pc:spChg chg="del">
          <ac:chgData name="Irene Coruzzi" userId="911d4134-530d-4e82-aaef-deb523830883" providerId="ADAL" clId="{5EAD172A-DFEB-49C9-A9E1-132F73A937DB}" dt="2023-09-27T09:22:27.677" v="1723" actId="700"/>
          <ac:spMkLst>
            <pc:docMk/>
            <pc:sldMk cId="2429531688" sldId="301"/>
            <ac:spMk id="3" creationId="{C1DCD2E8-6440-D236-B779-25EBC997665B}"/>
          </ac:spMkLst>
        </pc:spChg>
        <pc:spChg chg="del">
          <ac:chgData name="Irene Coruzzi" userId="911d4134-530d-4e82-aaef-deb523830883" providerId="ADAL" clId="{5EAD172A-DFEB-49C9-A9E1-132F73A937DB}" dt="2023-09-27T09:22:27.677" v="1723" actId="700"/>
          <ac:spMkLst>
            <pc:docMk/>
            <pc:sldMk cId="2429531688" sldId="301"/>
            <ac:spMk id="4" creationId="{118D1A4E-15F3-1495-E7C8-B44FFA94FC39}"/>
          </ac:spMkLst>
        </pc:spChg>
        <pc:spChg chg="add del mod ord">
          <ac:chgData name="Irene Coruzzi" userId="911d4134-530d-4e82-aaef-deb523830883" providerId="ADAL" clId="{5EAD172A-DFEB-49C9-A9E1-132F73A937DB}" dt="2023-09-27T09:23:16.989" v="1733" actId="931"/>
          <ac:spMkLst>
            <pc:docMk/>
            <pc:sldMk cId="2429531688" sldId="301"/>
            <ac:spMk id="5" creationId="{23A4592D-3C3B-53FF-B8B8-51ED72A86E53}"/>
          </ac:spMkLst>
        </pc:spChg>
        <pc:picChg chg="add del mod">
          <ac:chgData name="Irene Coruzzi" userId="911d4134-530d-4e82-aaef-deb523830883" providerId="ADAL" clId="{5EAD172A-DFEB-49C9-A9E1-132F73A937DB}" dt="2023-09-27T09:23:04.913" v="1730" actId="931"/>
          <ac:picMkLst>
            <pc:docMk/>
            <pc:sldMk cId="2429531688" sldId="301"/>
            <ac:picMk id="7" creationId="{C45977B5-416D-86B7-133A-0CE98E520A48}"/>
          </ac:picMkLst>
        </pc:picChg>
        <pc:picChg chg="add mod">
          <ac:chgData name="Irene Coruzzi" userId="911d4134-530d-4e82-aaef-deb523830883" providerId="ADAL" clId="{5EAD172A-DFEB-49C9-A9E1-132F73A937DB}" dt="2023-09-27T09:23:16.989" v="1733" actId="931"/>
          <ac:picMkLst>
            <pc:docMk/>
            <pc:sldMk cId="2429531688" sldId="301"/>
            <ac:picMk id="9" creationId="{48631485-4BA8-722D-CD88-1197BC62E139}"/>
          </ac:picMkLst>
        </pc:picChg>
      </pc:sldChg>
      <pc:sldChg chg="addSp delSp modSp add mod">
        <pc:chgData name="Irene Coruzzi" userId="911d4134-530d-4e82-aaef-deb523830883" providerId="ADAL" clId="{5EAD172A-DFEB-49C9-A9E1-132F73A937DB}" dt="2023-09-27T09:23:36.250" v="1738" actId="931"/>
        <pc:sldMkLst>
          <pc:docMk/>
          <pc:sldMk cId="2231805776" sldId="302"/>
        </pc:sldMkLst>
        <pc:spChg chg="del mod">
          <ac:chgData name="Irene Coruzzi" userId="911d4134-530d-4e82-aaef-deb523830883" providerId="ADAL" clId="{5EAD172A-DFEB-49C9-A9E1-132F73A937DB}" dt="2023-09-27T09:23:36.250" v="1738" actId="931"/>
          <ac:spMkLst>
            <pc:docMk/>
            <pc:sldMk cId="2231805776" sldId="302"/>
            <ac:spMk id="5" creationId="{23A4592D-3C3B-53FF-B8B8-51ED72A86E53}"/>
          </ac:spMkLst>
        </pc:spChg>
        <pc:picChg chg="add mod">
          <ac:chgData name="Irene Coruzzi" userId="911d4134-530d-4e82-aaef-deb523830883" providerId="ADAL" clId="{5EAD172A-DFEB-49C9-A9E1-132F73A937DB}" dt="2023-09-27T09:23:36.250" v="1738" actId="931"/>
          <ac:picMkLst>
            <pc:docMk/>
            <pc:sldMk cId="2231805776" sldId="302"/>
            <ac:picMk id="3" creationId="{B724AAEF-EF47-0C30-5F50-F28DDF93F564}"/>
          </ac:picMkLst>
        </pc:picChg>
      </pc:sldChg>
    </pc:docChg>
  </pc:docChgLst>
  <pc:docChgLst>
    <pc:chgData name="Silvia Fossati" userId="f9b10329-adb4-4347-a180-64d541da8e6f" providerId="ADAL" clId="{ADD19508-69EA-4BEA-B5EA-BDA9728087DE}"/>
    <pc:docChg chg="custSel addSld modSld sldOrd">
      <pc:chgData name="Silvia Fossati" userId="f9b10329-adb4-4347-a180-64d541da8e6f" providerId="ADAL" clId="{ADD19508-69EA-4BEA-B5EA-BDA9728087DE}" dt="2024-09-09T07:20:29.664" v="259" actId="404"/>
      <pc:docMkLst>
        <pc:docMk/>
      </pc:docMkLst>
      <pc:sldChg chg="modSp mod">
        <pc:chgData name="Silvia Fossati" userId="f9b10329-adb4-4347-a180-64d541da8e6f" providerId="ADAL" clId="{ADD19508-69EA-4BEA-B5EA-BDA9728087DE}" dt="2024-09-06T11:21:06.065" v="192" actId="20577"/>
        <pc:sldMkLst>
          <pc:docMk/>
          <pc:sldMk cId="0" sldId="261"/>
        </pc:sldMkLst>
        <pc:spChg chg="mod">
          <ac:chgData name="Silvia Fossati" userId="f9b10329-adb4-4347-a180-64d541da8e6f" providerId="ADAL" clId="{ADD19508-69EA-4BEA-B5EA-BDA9728087DE}" dt="2024-09-06T11:21:06.065" v="192" actId="20577"/>
          <ac:spMkLst>
            <pc:docMk/>
            <pc:sldMk cId="0" sldId="261"/>
            <ac:spMk id="5" creationId="{FDD7ECB7-CDE1-FD54-BFAD-A0924609E9B0}"/>
          </ac:spMkLst>
        </pc:spChg>
        <pc:spChg chg="mod">
          <ac:chgData name="Silvia Fossati" userId="f9b10329-adb4-4347-a180-64d541da8e6f" providerId="ADAL" clId="{ADD19508-69EA-4BEA-B5EA-BDA9728087DE}" dt="2024-09-06T05:50:07.388" v="9" actId="20577"/>
          <ac:spMkLst>
            <pc:docMk/>
            <pc:sldMk cId="0" sldId="261"/>
            <ac:spMk id="6" creationId="{16C9DCDA-134D-F356-05A6-F6C1C7721282}"/>
          </ac:spMkLst>
        </pc:spChg>
      </pc:sldChg>
      <pc:sldChg chg="modSp mod">
        <pc:chgData name="Silvia Fossati" userId="f9b10329-adb4-4347-a180-64d541da8e6f" providerId="ADAL" clId="{ADD19508-69EA-4BEA-B5EA-BDA9728087DE}" dt="2024-09-09T07:16:17.197" v="226" actId="27636"/>
        <pc:sldMkLst>
          <pc:docMk/>
          <pc:sldMk cId="0" sldId="264"/>
        </pc:sldMkLst>
        <pc:spChg chg="mod">
          <ac:chgData name="Silvia Fossati" userId="f9b10329-adb4-4347-a180-64d541da8e6f" providerId="ADAL" clId="{ADD19508-69EA-4BEA-B5EA-BDA9728087DE}" dt="2024-09-09T07:16:17.197" v="226" actId="27636"/>
          <ac:spMkLst>
            <pc:docMk/>
            <pc:sldMk cId="0" sldId="264"/>
            <ac:spMk id="160" creationId="{00000000-0000-0000-0000-000000000000}"/>
          </ac:spMkLst>
        </pc:spChg>
      </pc:sldChg>
      <pc:sldChg chg="modSp mod">
        <pc:chgData name="Silvia Fossati" userId="f9b10329-adb4-4347-a180-64d541da8e6f" providerId="ADAL" clId="{ADD19508-69EA-4BEA-B5EA-BDA9728087DE}" dt="2024-09-09T07:20:29.664" v="259" actId="404"/>
        <pc:sldMkLst>
          <pc:docMk/>
          <pc:sldMk cId="0" sldId="265"/>
        </pc:sldMkLst>
        <pc:spChg chg="mod">
          <ac:chgData name="Silvia Fossati" userId="f9b10329-adb4-4347-a180-64d541da8e6f" providerId="ADAL" clId="{ADD19508-69EA-4BEA-B5EA-BDA9728087DE}" dt="2024-09-09T07:20:29.664" v="259" actId="404"/>
          <ac:spMkLst>
            <pc:docMk/>
            <pc:sldMk cId="0" sldId="265"/>
            <ac:spMk id="163" creationId="{00000000-0000-0000-0000-000000000000}"/>
          </ac:spMkLst>
        </pc:spChg>
      </pc:sldChg>
      <pc:sldChg chg="modSp mod">
        <pc:chgData name="Silvia Fossati" userId="f9b10329-adb4-4347-a180-64d541da8e6f" providerId="ADAL" clId="{ADD19508-69EA-4BEA-B5EA-BDA9728087DE}" dt="2024-09-06T06:17:35.592" v="132" actId="20577"/>
        <pc:sldMkLst>
          <pc:docMk/>
          <pc:sldMk cId="2792946578" sldId="303"/>
        </pc:sldMkLst>
        <pc:spChg chg="mod">
          <ac:chgData name="Silvia Fossati" userId="f9b10329-adb4-4347-a180-64d541da8e6f" providerId="ADAL" clId="{ADD19508-69EA-4BEA-B5EA-BDA9728087DE}" dt="2024-09-06T06:17:35.592" v="132" actId="20577"/>
          <ac:spMkLst>
            <pc:docMk/>
            <pc:sldMk cId="2792946578" sldId="303"/>
            <ac:spMk id="6" creationId="{82337219-17DF-BE50-D840-85D5F91DA0B5}"/>
          </ac:spMkLst>
        </pc:spChg>
      </pc:sldChg>
      <pc:sldChg chg="ord">
        <pc:chgData name="Silvia Fossati" userId="f9b10329-adb4-4347-a180-64d541da8e6f" providerId="ADAL" clId="{ADD19508-69EA-4BEA-B5EA-BDA9728087DE}" dt="2024-09-06T11:24:29.520" v="202"/>
        <pc:sldMkLst>
          <pc:docMk/>
          <pc:sldMk cId="2189232391" sldId="308"/>
        </pc:sldMkLst>
      </pc:sldChg>
      <pc:sldChg chg="modSp add mod">
        <pc:chgData name="Silvia Fossati" userId="f9b10329-adb4-4347-a180-64d541da8e6f" providerId="ADAL" clId="{ADD19508-69EA-4BEA-B5EA-BDA9728087DE}" dt="2024-09-06T11:22:20.882" v="196" actId="20577"/>
        <pc:sldMkLst>
          <pc:docMk/>
          <pc:sldMk cId="1058413100" sldId="309"/>
        </pc:sldMkLst>
        <pc:spChg chg="mod">
          <ac:chgData name="Silvia Fossati" userId="f9b10329-adb4-4347-a180-64d541da8e6f" providerId="ADAL" clId="{ADD19508-69EA-4BEA-B5EA-BDA9728087DE}" dt="2024-09-06T11:22:20.882" v="196" actId="20577"/>
          <ac:spMkLst>
            <pc:docMk/>
            <pc:sldMk cId="1058413100" sldId="309"/>
            <ac:spMk id="5" creationId="{FDD7ECB7-CDE1-FD54-BFAD-A0924609E9B0}"/>
          </ac:spMkLst>
        </pc:spChg>
        <pc:spChg chg="mod">
          <ac:chgData name="Silvia Fossati" userId="f9b10329-adb4-4347-a180-64d541da8e6f" providerId="ADAL" clId="{ADD19508-69EA-4BEA-B5EA-BDA9728087DE}" dt="2024-09-06T05:53:51.090" v="120" actId="20577"/>
          <ac:spMkLst>
            <pc:docMk/>
            <pc:sldMk cId="1058413100" sldId="309"/>
            <ac:spMk id="6" creationId="{16C9DCDA-134D-F356-05A6-F6C1C7721282}"/>
          </ac:spMkLst>
        </pc:spChg>
      </pc:sldChg>
      <pc:sldChg chg="modSp add mod ord">
        <pc:chgData name="Silvia Fossati" userId="f9b10329-adb4-4347-a180-64d541da8e6f" providerId="ADAL" clId="{ADD19508-69EA-4BEA-B5EA-BDA9728087DE}" dt="2024-09-06T11:23:48.457" v="200" actId="20577"/>
        <pc:sldMkLst>
          <pc:docMk/>
          <pc:sldMk cId="2680065453" sldId="310"/>
        </pc:sldMkLst>
        <pc:spChg chg="mod">
          <ac:chgData name="Silvia Fossati" userId="f9b10329-adb4-4347-a180-64d541da8e6f" providerId="ADAL" clId="{ADD19508-69EA-4BEA-B5EA-BDA9728087DE}" dt="2024-09-06T11:23:48.457" v="200" actId="20577"/>
          <ac:spMkLst>
            <pc:docMk/>
            <pc:sldMk cId="2680065453" sldId="310"/>
            <ac:spMk id="5" creationId="{FDD7ECB7-CDE1-FD54-BFAD-A0924609E9B0}"/>
          </ac:spMkLst>
        </pc:spChg>
      </pc:sldChg>
    </pc:docChg>
  </pc:docChgLst>
  <pc:docChgLst>
    <pc:chgData name="Alessandro Biffi" userId="b58705b6-2eec-411e-b8a2-091250da9942" providerId="ADAL" clId="{61DFFEFF-64EF-4917-B0FF-22B152F3EEBD}"/>
    <pc:docChg chg="undo redo custSel addSld modSld sldOrd">
      <pc:chgData name="Alessandro Biffi" userId="b58705b6-2eec-411e-b8a2-091250da9942" providerId="ADAL" clId="{61DFFEFF-64EF-4917-B0FF-22B152F3EEBD}" dt="2024-09-18T10:00:41.935" v="799" actId="26606"/>
      <pc:docMkLst>
        <pc:docMk/>
      </pc:docMkLst>
      <pc:sldChg chg="modSp mod">
        <pc:chgData name="Alessandro Biffi" userId="b58705b6-2eec-411e-b8a2-091250da9942" providerId="ADAL" clId="{61DFFEFF-64EF-4917-B0FF-22B152F3EEBD}" dt="2024-09-05T09:46:24.969" v="342" actId="27636"/>
        <pc:sldMkLst>
          <pc:docMk/>
          <pc:sldMk cId="0" sldId="261"/>
        </pc:sldMkLst>
        <pc:spChg chg="mod">
          <ac:chgData name="Alessandro Biffi" userId="b58705b6-2eec-411e-b8a2-091250da9942" providerId="ADAL" clId="{61DFFEFF-64EF-4917-B0FF-22B152F3EEBD}" dt="2024-09-05T09:46:24.969" v="342" actId="27636"/>
          <ac:spMkLst>
            <pc:docMk/>
            <pc:sldMk cId="0" sldId="261"/>
            <ac:spMk id="5" creationId="{FDD7ECB7-CDE1-FD54-BFAD-A0924609E9B0}"/>
          </ac:spMkLst>
        </pc:spChg>
      </pc:sldChg>
      <pc:sldChg chg="addSp delSp modSp mod">
        <pc:chgData name="Alessandro Biffi" userId="b58705b6-2eec-411e-b8a2-091250da9942" providerId="ADAL" clId="{61DFFEFF-64EF-4917-B0FF-22B152F3EEBD}" dt="2024-09-05T09:22:30.023" v="121" actId="20577"/>
        <pc:sldMkLst>
          <pc:docMk/>
          <pc:sldMk cId="3239210240" sldId="292"/>
        </pc:sldMkLst>
        <pc:spChg chg="add del mod">
          <ac:chgData name="Alessandro Biffi" userId="b58705b6-2eec-411e-b8a2-091250da9942" providerId="ADAL" clId="{61DFFEFF-64EF-4917-B0FF-22B152F3EEBD}" dt="2024-09-05T09:12:21.693" v="3" actId="478"/>
          <ac:spMkLst>
            <pc:docMk/>
            <pc:sldMk cId="3239210240" sldId="292"/>
            <ac:spMk id="4" creationId="{DC197D7C-E79B-0740-F6AA-BF2A1D9AD274}"/>
          </ac:spMkLst>
        </pc:spChg>
        <pc:spChg chg="add mod">
          <ac:chgData name="Alessandro Biffi" userId="b58705b6-2eec-411e-b8a2-091250da9942" providerId="ADAL" clId="{61DFFEFF-64EF-4917-B0FF-22B152F3EEBD}" dt="2024-09-05T09:22:30.023" v="121" actId="20577"/>
          <ac:spMkLst>
            <pc:docMk/>
            <pc:sldMk cId="3239210240" sldId="292"/>
            <ac:spMk id="6" creationId="{63029ECE-AFFC-B327-B0DD-07ECBA10F277}"/>
          </ac:spMkLst>
        </pc:spChg>
        <pc:spChg chg="del">
          <ac:chgData name="Alessandro Biffi" userId="b58705b6-2eec-411e-b8a2-091250da9942" providerId="ADAL" clId="{61DFFEFF-64EF-4917-B0FF-22B152F3EEBD}" dt="2024-09-05T09:12:08.085" v="0" actId="478"/>
          <ac:spMkLst>
            <pc:docMk/>
            <pc:sldMk cId="3239210240" sldId="292"/>
            <ac:spMk id="178" creationId="{00000000-0000-0000-0000-000000000000}"/>
          </ac:spMkLst>
        </pc:spChg>
      </pc:sldChg>
      <pc:sldChg chg="addSp delSp modSp mod">
        <pc:chgData name="Alessandro Biffi" userId="b58705b6-2eec-411e-b8a2-091250da9942" providerId="ADAL" clId="{61DFFEFF-64EF-4917-B0FF-22B152F3EEBD}" dt="2024-09-05T09:25:08.839" v="210" actId="20577"/>
        <pc:sldMkLst>
          <pc:docMk/>
          <pc:sldMk cId="2620958203" sldId="297"/>
        </pc:sldMkLst>
        <pc:spChg chg="add del mod">
          <ac:chgData name="Alessandro Biffi" userId="b58705b6-2eec-411e-b8a2-091250da9942" providerId="ADAL" clId="{61DFFEFF-64EF-4917-B0FF-22B152F3EEBD}" dt="2024-09-05T09:24:07.218" v="123" actId="478"/>
          <ac:spMkLst>
            <pc:docMk/>
            <pc:sldMk cId="2620958203" sldId="297"/>
            <ac:spMk id="4" creationId="{FA226100-06C8-3918-D371-B249897D7348}"/>
          </ac:spMkLst>
        </pc:spChg>
        <pc:spChg chg="add mod">
          <ac:chgData name="Alessandro Biffi" userId="b58705b6-2eec-411e-b8a2-091250da9942" providerId="ADAL" clId="{61DFFEFF-64EF-4917-B0FF-22B152F3EEBD}" dt="2024-09-05T09:25:08.839" v="210" actId="20577"/>
          <ac:spMkLst>
            <pc:docMk/>
            <pc:sldMk cId="2620958203" sldId="297"/>
            <ac:spMk id="6" creationId="{51448479-D6E8-78DE-FC68-B0C452D215C5}"/>
          </ac:spMkLst>
        </pc:spChg>
        <pc:spChg chg="del">
          <ac:chgData name="Alessandro Biffi" userId="b58705b6-2eec-411e-b8a2-091250da9942" providerId="ADAL" clId="{61DFFEFF-64EF-4917-B0FF-22B152F3EEBD}" dt="2024-09-05T09:24:04.459" v="122" actId="478"/>
          <ac:spMkLst>
            <pc:docMk/>
            <pc:sldMk cId="2620958203" sldId="297"/>
            <ac:spMk id="178" creationId="{00000000-0000-0000-0000-000000000000}"/>
          </ac:spMkLst>
        </pc:spChg>
      </pc:sldChg>
      <pc:sldChg chg="addSp delSp modSp mod">
        <pc:chgData name="Alessandro Biffi" userId="b58705b6-2eec-411e-b8a2-091250da9942" providerId="ADAL" clId="{61DFFEFF-64EF-4917-B0FF-22B152F3EEBD}" dt="2024-09-05T09:31:02.003" v="302" actId="20577"/>
        <pc:sldMkLst>
          <pc:docMk/>
          <pc:sldMk cId="2266136099" sldId="300"/>
        </pc:sldMkLst>
        <pc:spChg chg="add del mod">
          <ac:chgData name="Alessandro Biffi" userId="b58705b6-2eec-411e-b8a2-091250da9942" providerId="ADAL" clId="{61DFFEFF-64EF-4917-B0FF-22B152F3EEBD}" dt="2024-09-05T09:26:48.730" v="213" actId="478"/>
          <ac:spMkLst>
            <pc:docMk/>
            <pc:sldMk cId="2266136099" sldId="300"/>
            <ac:spMk id="3" creationId="{73B1AE07-895C-0759-B189-57D757B2AC16}"/>
          </ac:spMkLst>
        </pc:spChg>
        <pc:spChg chg="del">
          <ac:chgData name="Alessandro Biffi" userId="b58705b6-2eec-411e-b8a2-091250da9942" providerId="ADAL" clId="{61DFFEFF-64EF-4917-B0FF-22B152F3EEBD}" dt="2024-09-05T09:26:39.535" v="211" actId="478"/>
          <ac:spMkLst>
            <pc:docMk/>
            <pc:sldMk cId="2266136099" sldId="300"/>
            <ac:spMk id="5" creationId="{F6544018-1D6B-341B-2581-0BA5E42FE275}"/>
          </ac:spMkLst>
        </pc:spChg>
        <pc:spChg chg="add del mod">
          <ac:chgData name="Alessandro Biffi" userId="b58705b6-2eec-411e-b8a2-091250da9942" providerId="ADAL" clId="{61DFFEFF-64EF-4917-B0FF-22B152F3EEBD}" dt="2024-09-05T09:26:50.592" v="214" actId="478"/>
          <ac:spMkLst>
            <pc:docMk/>
            <pc:sldMk cId="2266136099" sldId="300"/>
            <ac:spMk id="6" creationId="{F680DF84-9926-2982-E6AC-65F8B0729A78}"/>
          </ac:spMkLst>
        </pc:spChg>
        <pc:spChg chg="add mod">
          <ac:chgData name="Alessandro Biffi" userId="b58705b6-2eec-411e-b8a2-091250da9942" providerId="ADAL" clId="{61DFFEFF-64EF-4917-B0FF-22B152F3EEBD}" dt="2024-09-05T09:31:02.003" v="302" actId="20577"/>
          <ac:spMkLst>
            <pc:docMk/>
            <pc:sldMk cId="2266136099" sldId="300"/>
            <ac:spMk id="7" creationId="{2C6B7A43-C813-FBBE-903F-5DA3F2C13C20}"/>
          </ac:spMkLst>
        </pc:spChg>
        <pc:graphicFrameChg chg="add del mod">
          <ac:chgData name="Alessandro Biffi" userId="b58705b6-2eec-411e-b8a2-091250da9942" providerId="ADAL" clId="{61DFFEFF-64EF-4917-B0FF-22B152F3EEBD}" dt="2024-09-05T09:29:44.867" v="249" actId="478"/>
          <ac:graphicFrameMkLst>
            <pc:docMk/>
            <pc:sldMk cId="2266136099" sldId="300"/>
            <ac:graphicFrameMk id="8" creationId="{2F616C38-8A89-BA3C-CE24-D8846BE6511A}"/>
          </ac:graphicFrameMkLst>
        </pc:graphicFrameChg>
      </pc:sldChg>
      <pc:sldChg chg="modSp mod">
        <pc:chgData name="Alessandro Biffi" userId="b58705b6-2eec-411e-b8a2-091250da9942" providerId="ADAL" clId="{61DFFEFF-64EF-4917-B0FF-22B152F3EEBD}" dt="2024-09-05T09:45:39.371" v="339" actId="6549"/>
        <pc:sldMkLst>
          <pc:docMk/>
          <pc:sldMk cId="2792946578" sldId="303"/>
        </pc:sldMkLst>
        <pc:spChg chg="mod">
          <ac:chgData name="Alessandro Biffi" userId="b58705b6-2eec-411e-b8a2-091250da9942" providerId="ADAL" clId="{61DFFEFF-64EF-4917-B0FF-22B152F3EEBD}" dt="2024-09-05T09:45:39.371" v="339" actId="6549"/>
          <ac:spMkLst>
            <pc:docMk/>
            <pc:sldMk cId="2792946578" sldId="303"/>
            <ac:spMk id="5" creationId="{FDD7ECB7-CDE1-FD54-BFAD-A0924609E9B0}"/>
          </ac:spMkLst>
        </pc:spChg>
      </pc:sldChg>
      <pc:sldChg chg="addSp delSp modSp mod">
        <pc:chgData name="Alessandro Biffi" userId="b58705b6-2eec-411e-b8a2-091250da9942" providerId="ADAL" clId="{61DFFEFF-64EF-4917-B0FF-22B152F3EEBD}" dt="2024-09-18T09:49:24.622" v="539" actId="27636"/>
        <pc:sldMkLst>
          <pc:docMk/>
          <pc:sldMk cId="2189232391" sldId="308"/>
        </pc:sldMkLst>
        <pc:spChg chg="del">
          <ac:chgData name="Alessandro Biffi" userId="b58705b6-2eec-411e-b8a2-091250da9942" providerId="ADAL" clId="{61DFFEFF-64EF-4917-B0FF-22B152F3EEBD}" dt="2024-09-18T09:48:38.592" v="492" actId="478"/>
          <ac:spMkLst>
            <pc:docMk/>
            <pc:sldMk cId="2189232391" sldId="308"/>
            <ac:spMk id="3" creationId="{9D9E43CE-EE42-1892-B03E-FC84BD4548FC}"/>
          </ac:spMkLst>
        </pc:spChg>
        <pc:spChg chg="add del mod">
          <ac:chgData name="Alessandro Biffi" userId="b58705b6-2eec-411e-b8a2-091250da9942" providerId="ADAL" clId="{61DFFEFF-64EF-4917-B0FF-22B152F3EEBD}" dt="2024-09-18T09:47:45.025" v="464"/>
          <ac:spMkLst>
            <pc:docMk/>
            <pc:sldMk cId="2189232391" sldId="308"/>
            <ac:spMk id="10" creationId="{3515E960-B4E8-534A-225A-47E474C88B5E}"/>
          </ac:spMkLst>
        </pc:spChg>
        <pc:spChg chg="add mod">
          <ac:chgData name="Alessandro Biffi" userId="b58705b6-2eec-411e-b8a2-091250da9942" providerId="ADAL" clId="{61DFFEFF-64EF-4917-B0FF-22B152F3EEBD}" dt="2024-09-18T09:48:58.119" v="499" actId="123"/>
          <ac:spMkLst>
            <pc:docMk/>
            <pc:sldMk cId="2189232391" sldId="308"/>
            <ac:spMk id="12" creationId="{16068225-3C87-DCDD-9FE8-CF51E0971760}"/>
          </ac:spMkLst>
        </pc:spChg>
        <pc:spChg chg="add del mod">
          <ac:chgData name="Alessandro Biffi" userId="b58705b6-2eec-411e-b8a2-091250da9942" providerId="ADAL" clId="{61DFFEFF-64EF-4917-B0FF-22B152F3EEBD}" dt="2024-09-18T09:48:40.995" v="493" actId="478"/>
          <ac:spMkLst>
            <pc:docMk/>
            <pc:sldMk cId="2189232391" sldId="308"/>
            <ac:spMk id="14" creationId="{09F229D0-0C0E-1FF9-57A6-3F0A71ED9944}"/>
          </ac:spMkLst>
        </pc:spChg>
        <pc:spChg chg="mod">
          <ac:chgData name="Alessandro Biffi" userId="b58705b6-2eec-411e-b8a2-091250da9942" providerId="ADAL" clId="{61DFFEFF-64EF-4917-B0FF-22B152F3EEBD}" dt="2024-09-18T09:49:24.622" v="539" actId="27636"/>
          <ac:spMkLst>
            <pc:docMk/>
            <pc:sldMk cId="2189232391" sldId="308"/>
            <ac:spMk id="179" creationId="{00000000-0000-0000-0000-000000000000}"/>
          </ac:spMkLst>
        </pc:spChg>
        <pc:picChg chg="del mod">
          <ac:chgData name="Alessandro Biffi" userId="b58705b6-2eec-411e-b8a2-091250da9942" providerId="ADAL" clId="{61DFFEFF-64EF-4917-B0FF-22B152F3EEBD}" dt="2024-09-18T09:48:50.463" v="497" actId="478"/>
          <ac:picMkLst>
            <pc:docMk/>
            <pc:sldMk cId="2189232391" sldId="308"/>
            <ac:picMk id="4" creationId="{C6069894-9A4D-E8B0-302D-AB95214BF953}"/>
          </ac:picMkLst>
        </pc:picChg>
        <pc:picChg chg="del">
          <ac:chgData name="Alessandro Biffi" userId="b58705b6-2eec-411e-b8a2-091250da9942" providerId="ADAL" clId="{61DFFEFF-64EF-4917-B0FF-22B152F3EEBD}" dt="2024-09-18T09:47:19.898" v="444" actId="478"/>
          <ac:picMkLst>
            <pc:docMk/>
            <pc:sldMk cId="2189232391" sldId="308"/>
            <ac:picMk id="5" creationId="{889C8154-DCD5-E59C-1369-753F34D47E04}"/>
          </ac:picMkLst>
        </pc:picChg>
        <pc:picChg chg="del">
          <ac:chgData name="Alessandro Biffi" userId="b58705b6-2eec-411e-b8a2-091250da9942" providerId="ADAL" clId="{61DFFEFF-64EF-4917-B0FF-22B152F3EEBD}" dt="2024-09-18T09:47:20.742" v="445" actId="478"/>
          <ac:picMkLst>
            <pc:docMk/>
            <pc:sldMk cId="2189232391" sldId="308"/>
            <ac:picMk id="6" creationId="{37BBEAE0-56DD-FD7A-16D2-BB83651574D2}"/>
          </ac:picMkLst>
        </pc:picChg>
        <pc:picChg chg="del">
          <ac:chgData name="Alessandro Biffi" userId="b58705b6-2eec-411e-b8a2-091250da9942" providerId="ADAL" clId="{61DFFEFF-64EF-4917-B0FF-22B152F3EEBD}" dt="2024-09-18T09:47:22.307" v="447" actId="478"/>
          <ac:picMkLst>
            <pc:docMk/>
            <pc:sldMk cId="2189232391" sldId="308"/>
            <ac:picMk id="7" creationId="{C28C46A8-F997-C63A-1C99-F1C2943A0F46}"/>
          </ac:picMkLst>
        </pc:picChg>
        <pc:picChg chg="del">
          <ac:chgData name="Alessandro Biffi" userId="b58705b6-2eec-411e-b8a2-091250da9942" providerId="ADAL" clId="{61DFFEFF-64EF-4917-B0FF-22B152F3EEBD}" dt="2024-09-18T09:47:21.399" v="446" actId="478"/>
          <ac:picMkLst>
            <pc:docMk/>
            <pc:sldMk cId="2189232391" sldId="308"/>
            <ac:picMk id="8" creationId="{9ECE1FD6-EAE5-AF4A-86BB-90523B5AB15A}"/>
          </ac:picMkLst>
        </pc:picChg>
      </pc:sldChg>
      <pc:sldChg chg="addSp delSp modSp add mod">
        <pc:chgData name="Alessandro Biffi" userId="b58705b6-2eec-411e-b8a2-091250da9942" providerId="ADAL" clId="{61DFFEFF-64EF-4917-B0FF-22B152F3EEBD}" dt="2024-09-18T09:55:02.687" v="731" actId="1076"/>
        <pc:sldMkLst>
          <pc:docMk/>
          <pc:sldMk cId="2132104823" sldId="312"/>
        </pc:sldMkLst>
        <pc:spChg chg="del mod">
          <ac:chgData name="Alessandro Biffi" userId="b58705b6-2eec-411e-b8a2-091250da9942" providerId="ADAL" clId="{61DFFEFF-64EF-4917-B0FF-22B152F3EEBD}" dt="2024-09-18T09:51:56.832" v="702" actId="478"/>
          <ac:spMkLst>
            <pc:docMk/>
            <pc:sldMk cId="2132104823" sldId="312"/>
            <ac:spMk id="3" creationId="{9D9E43CE-EE42-1892-B03E-FC84BD4548FC}"/>
          </ac:spMkLst>
        </pc:spChg>
        <pc:spChg chg="add del mod">
          <ac:chgData name="Alessandro Biffi" userId="b58705b6-2eec-411e-b8a2-091250da9942" providerId="ADAL" clId="{61DFFEFF-64EF-4917-B0FF-22B152F3EEBD}" dt="2024-09-18T09:52:01.527" v="705" actId="478"/>
          <ac:spMkLst>
            <pc:docMk/>
            <pc:sldMk cId="2132104823" sldId="312"/>
            <ac:spMk id="10" creationId="{0A2C0497-9A25-5668-2977-4708C80FAC18}"/>
          </ac:spMkLst>
        </pc:spChg>
        <pc:spChg chg="add mod">
          <ac:chgData name="Alessandro Biffi" userId="b58705b6-2eec-411e-b8a2-091250da9942" providerId="ADAL" clId="{61DFFEFF-64EF-4917-B0FF-22B152F3EEBD}" dt="2024-09-18T09:55:02.687" v="731" actId="1076"/>
          <ac:spMkLst>
            <pc:docMk/>
            <pc:sldMk cId="2132104823" sldId="312"/>
            <ac:spMk id="11" creationId="{20A4DDC3-E7EB-FB26-1CD2-6A23C258D972}"/>
          </ac:spMkLst>
        </pc:spChg>
        <pc:spChg chg="mod">
          <ac:chgData name="Alessandro Biffi" userId="b58705b6-2eec-411e-b8a2-091250da9942" providerId="ADAL" clId="{61DFFEFF-64EF-4917-B0FF-22B152F3EEBD}" dt="2024-09-18T09:54:09.378" v="726" actId="20577"/>
          <ac:spMkLst>
            <pc:docMk/>
            <pc:sldMk cId="2132104823" sldId="312"/>
            <ac:spMk id="179" creationId="{00000000-0000-0000-0000-000000000000}"/>
          </ac:spMkLst>
        </pc:spChg>
        <pc:picChg chg="del">
          <ac:chgData name="Alessandro Biffi" userId="b58705b6-2eec-411e-b8a2-091250da9942" providerId="ADAL" clId="{61DFFEFF-64EF-4917-B0FF-22B152F3EEBD}" dt="2024-09-18T09:51:53.704" v="700" actId="478"/>
          <ac:picMkLst>
            <pc:docMk/>
            <pc:sldMk cId="2132104823" sldId="312"/>
            <ac:picMk id="4" creationId="{C6069894-9A4D-E8B0-302D-AB95214BF953}"/>
          </ac:picMkLst>
        </pc:picChg>
        <pc:picChg chg="del">
          <ac:chgData name="Alessandro Biffi" userId="b58705b6-2eec-411e-b8a2-091250da9942" providerId="ADAL" clId="{61DFFEFF-64EF-4917-B0FF-22B152F3EEBD}" dt="2024-09-18T09:52:02.445" v="706" actId="478"/>
          <ac:picMkLst>
            <pc:docMk/>
            <pc:sldMk cId="2132104823" sldId="312"/>
            <ac:picMk id="5" creationId="{889C8154-DCD5-E59C-1369-753F34D47E04}"/>
          </ac:picMkLst>
        </pc:picChg>
        <pc:picChg chg="del">
          <ac:chgData name="Alessandro Biffi" userId="b58705b6-2eec-411e-b8a2-091250da9942" providerId="ADAL" clId="{61DFFEFF-64EF-4917-B0FF-22B152F3EEBD}" dt="2024-09-18T09:51:58.425" v="703" actId="478"/>
          <ac:picMkLst>
            <pc:docMk/>
            <pc:sldMk cId="2132104823" sldId="312"/>
            <ac:picMk id="6" creationId="{37BBEAE0-56DD-FD7A-16D2-BB83651574D2}"/>
          </ac:picMkLst>
        </pc:picChg>
        <pc:picChg chg="del">
          <ac:chgData name="Alessandro Biffi" userId="b58705b6-2eec-411e-b8a2-091250da9942" providerId="ADAL" clId="{61DFFEFF-64EF-4917-B0FF-22B152F3EEBD}" dt="2024-09-18T09:51:59.277" v="704" actId="478"/>
          <ac:picMkLst>
            <pc:docMk/>
            <pc:sldMk cId="2132104823" sldId="312"/>
            <ac:picMk id="7" creationId="{C28C46A8-F997-C63A-1C99-F1C2943A0F46}"/>
          </ac:picMkLst>
        </pc:picChg>
        <pc:picChg chg="del">
          <ac:chgData name="Alessandro Biffi" userId="b58705b6-2eec-411e-b8a2-091250da9942" providerId="ADAL" clId="{61DFFEFF-64EF-4917-B0FF-22B152F3EEBD}" dt="2024-09-18T09:52:03.413" v="707" actId="478"/>
          <ac:picMkLst>
            <pc:docMk/>
            <pc:sldMk cId="2132104823" sldId="312"/>
            <ac:picMk id="8" creationId="{9ECE1FD6-EAE5-AF4A-86BB-90523B5AB15A}"/>
          </ac:picMkLst>
        </pc:picChg>
      </pc:sldChg>
      <pc:sldChg chg="modSp add mod">
        <pc:chgData name="Alessandro Biffi" userId="b58705b6-2eec-411e-b8a2-091250da9942" providerId="ADAL" clId="{61DFFEFF-64EF-4917-B0FF-22B152F3EEBD}" dt="2024-09-18T09:56:37.850" v="761" actId="1076"/>
        <pc:sldMkLst>
          <pc:docMk/>
          <pc:sldMk cId="1603682410" sldId="313"/>
        </pc:sldMkLst>
        <pc:spChg chg="mod">
          <ac:chgData name="Alessandro Biffi" userId="b58705b6-2eec-411e-b8a2-091250da9942" providerId="ADAL" clId="{61DFFEFF-64EF-4917-B0FF-22B152F3EEBD}" dt="2024-09-18T09:56:37.850" v="761" actId="1076"/>
          <ac:spMkLst>
            <pc:docMk/>
            <pc:sldMk cId="1603682410" sldId="313"/>
            <ac:spMk id="11" creationId="{20A4DDC3-E7EB-FB26-1CD2-6A23C258D972}"/>
          </ac:spMkLst>
        </pc:spChg>
        <pc:spChg chg="mod">
          <ac:chgData name="Alessandro Biffi" userId="b58705b6-2eec-411e-b8a2-091250da9942" providerId="ADAL" clId="{61DFFEFF-64EF-4917-B0FF-22B152F3EEBD}" dt="2024-09-18T09:55:43.970" v="755" actId="20577"/>
          <ac:spMkLst>
            <pc:docMk/>
            <pc:sldMk cId="1603682410" sldId="313"/>
            <ac:spMk id="179" creationId="{00000000-0000-0000-0000-000000000000}"/>
          </ac:spMkLst>
        </pc:spChg>
      </pc:sldChg>
      <pc:sldChg chg="addSp delSp modSp add mod ord">
        <pc:chgData name="Alessandro Biffi" userId="b58705b6-2eec-411e-b8a2-091250da9942" providerId="ADAL" clId="{61DFFEFF-64EF-4917-B0FF-22B152F3EEBD}" dt="2024-09-18T09:58:04.871" v="771" actId="26606"/>
        <pc:sldMkLst>
          <pc:docMk/>
          <pc:sldMk cId="2999224656" sldId="314"/>
        </pc:sldMkLst>
        <pc:spChg chg="add del mod">
          <ac:chgData name="Alessandro Biffi" userId="b58705b6-2eec-411e-b8a2-091250da9942" providerId="ADAL" clId="{61DFFEFF-64EF-4917-B0FF-22B152F3EEBD}" dt="2024-09-18T09:58:00.966" v="768"/>
          <ac:spMkLst>
            <pc:docMk/>
            <pc:sldMk cId="2999224656" sldId="314"/>
            <ac:spMk id="3" creationId="{6CEE5737-C67B-771E-E4C5-A3C80F3F8302}"/>
          </ac:spMkLst>
        </pc:spChg>
        <pc:picChg chg="del">
          <ac:chgData name="Alessandro Biffi" userId="b58705b6-2eec-411e-b8a2-091250da9942" providerId="ADAL" clId="{61DFFEFF-64EF-4917-B0FF-22B152F3EEBD}" dt="2024-09-18T09:57:54.593" v="767" actId="478"/>
          <ac:picMkLst>
            <pc:docMk/>
            <pc:sldMk cId="2999224656" sldId="314"/>
            <ac:picMk id="5" creationId="{4E115B7A-C3BF-E781-2282-17DE4A39863C}"/>
          </ac:picMkLst>
        </pc:picChg>
        <pc:picChg chg="add mod">
          <ac:chgData name="Alessandro Biffi" userId="b58705b6-2eec-411e-b8a2-091250da9942" providerId="ADAL" clId="{61DFFEFF-64EF-4917-B0FF-22B152F3EEBD}" dt="2024-09-18T09:58:04.871" v="771" actId="26606"/>
          <ac:picMkLst>
            <pc:docMk/>
            <pc:sldMk cId="2999224656" sldId="314"/>
            <ac:picMk id="6" creationId="{12BB7118-2C58-5A75-0258-CA726ED7519E}"/>
          </ac:picMkLst>
        </pc:picChg>
      </pc:sldChg>
      <pc:sldChg chg="addSp delSp modSp add mod ord">
        <pc:chgData name="Alessandro Biffi" userId="b58705b6-2eec-411e-b8a2-091250da9942" providerId="ADAL" clId="{61DFFEFF-64EF-4917-B0FF-22B152F3EEBD}" dt="2024-09-18T09:58:59.454" v="779" actId="26606"/>
        <pc:sldMkLst>
          <pc:docMk/>
          <pc:sldMk cId="3781372282" sldId="315"/>
        </pc:sldMkLst>
        <pc:spChg chg="add del mod">
          <ac:chgData name="Alessandro Biffi" userId="b58705b6-2eec-411e-b8a2-091250da9942" providerId="ADAL" clId="{61DFFEFF-64EF-4917-B0FF-22B152F3EEBD}" dt="2024-09-18T09:58:57.557" v="776"/>
          <ac:spMkLst>
            <pc:docMk/>
            <pc:sldMk cId="3781372282" sldId="315"/>
            <ac:spMk id="3" creationId="{E81DF975-2CCE-95DD-44BE-9D6316ACBF4A}"/>
          </ac:spMkLst>
        </pc:spChg>
        <pc:picChg chg="add mod">
          <ac:chgData name="Alessandro Biffi" userId="b58705b6-2eec-411e-b8a2-091250da9942" providerId="ADAL" clId="{61DFFEFF-64EF-4917-B0FF-22B152F3EEBD}" dt="2024-09-18T09:58:59.454" v="779" actId="26606"/>
          <ac:picMkLst>
            <pc:docMk/>
            <pc:sldMk cId="3781372282" sldId="315"/>
            <ac:picMk id="5" creationId="{11BE872C-0A0A-4A50-2C7B-AB094B17CD6C}"/>
          </ac:picMkLst>
        </pc:picChg>
        <pc:picChg chg="del">
          <ac:chgData name="Alessandro Biffi" userId="b58705b6-2eec-411e-b8a2-091250da9942" providerId="ADAL" clId="{61DFFEFF-64EF-4917-B0FF-22B152F3EEBD}" dt="2024-09-18T09:58:44.433" v="775" actId="478"/>
          <ac:picMkLst>
            <pc:docMk/>
            <pc:sldMk cId="3781372282" sldId="315"/>
            <ac:picMk id="6" creationId="{12BB7118-2C58-5A75-0258-CA726ED7519E}"/>
          </ac:picMkLst>
        </pc:picChg>
      </pc:sldChg>
      <pc:sldChg chg="addSp delSp modSp add mod">
        <pc:chgData name="Alessandro Biffi" userId="b58705b6-2eec-411e-b8a2-091250da9942" providerId="ADAL" clId="{61DFFEFF-64EF-4917-B0FF-22B152F3EEBD}" dt="2024-09-18T09:59:15.193" v="785" actId="26606"/>
        <pc:sldMkLst>
          <pc:docMk/>
          <pc:sldMk cId="2257226045" sldId="316"/>
        </pc:sldMkLst>
        <pc:spChg chg="add del mod">
          <ac:chgData name="Alessandro Biffi" userId="b58705b6-2eec-411e-b8a2-091250da9942" providerId="ADAL" clId="{61DFFEFF-64EF-4917-B0FF-22B152F3EEBD}" dt="2024-09-18T09:59:13.577" v="782"/>
          <ac:spMkLst>
            <pc:docMk/>
            <pc:sldMk cId="2257226045" sldId="316"/>
            <ac:spMk id="3" creationId="{D35AEEAF-692F-4C2A-E8B9-3F52040CB2CB}"/>
          </ac:spMkLst>
        </pc:spChg>
        <pc:picChg chg="del">
          <ac:chgData name="Alessandro Biffi" userId="b58705b6-2eec-411e-b8a2-091250da9942" providerId="ADAL" clId="{61DFFEFF-64EF-4917-B0FF-22B152F3EEBD}" dt="2024-09-18T09:59:04.960" v="781" actId="478"/>
          <ac:picMkLst>
            <pc:docMk/>
            <pc:sldMk cId="2257226045" sldId="316"/>
            <ac:picMk id="5" creationId="{11BE872C-0A0A-4A50-2C7B-AB094B17CD6C}"/>
          </ac:picMkLst>
        </pc:picChg>
        <pc:picChg chg="add mod">
          <ac:chgData name="Alessandro Biffi" userId="b58705b6-2eec-411e-b8a2-091250da9942" providerId="ADAL" clId="{61DFFEFF-64EF-4917-B0FF-22B152F3EEBD}" dt="2024-09-18T09:59:15.193" v="785" actId="26606"/>
          <ac:picMkLst>
            <pc:docMk/>
            <pc:sldMk cId="2257226045" sldId="316"/>
            <ac:picMk id="6" creationId="{F85E1050-B838-0A2C-0B31-8C42DB8FE32C}"/>
          </ac:picMkLst>
        </pc:picChg>
      </pc:sldChg>
      <pc:sldChg chg="addSp delSp modSp add mod">
        <pc:chgData name="Alessandro Biffi" userId="b58705b6-2eec-411e-b8a2-091250da9942" providerId="ADAL" clId="{61DFFEFF-64EF-4917-B0FF-22B152F3EEBD}" dt="2024-09-18T09:59:29.079" v="791" actId="26606"/>
        <pc:sldMkLst>
          <pc:docMk/>
          <pc:sldMk cId="418968003" sldId="317"/>
        </pc:sldMkLst>
        <pc:spChg chg="add del mod">
          <ac:chgData name="Alessandro Biffi" userId="b58705b6-2eec-411e-b8a2-091250da9942" providerId="ADAL" clId="{61DFFEFF-64EF-4917-B0FF-22B152F3EEBD}" dt="2024-09-18T09:59:26.595" v="788"/>
          <ac:spMkLst>
            <pc:docMk/>
            <pc:sldMk cId="418968003" sldId="317"/>
            <ac:spMk id="3" creationId="{0D0E6989-587D-D89D-FC36-3DF08662DFE5}"/>
          </ac:spMkLst>
        </pc:spChg>
        <pc:picChg chg="add mod">
          <ac:chgData name="Alessandro Biffi" userId="b58705b6-2eec-411e-b8a2-091250da9942" providerId="ADAL" clId="{61DFFEFF-64EF-4917-B0FF-22B152F3EEBD}" dt="2024-09-18T09:59:29.079" v="791" actId="26606"/>
          <ac:picMkLst>
            <pc:docMk/>
            <pc:sldMk cId="418968003" sldId="317"/>
            <ac:picMk id="5" creationId="{55D4A96B-3017-E040-9C43-01BECC8A7193}"/>
          </ac:picMkLst>
        </pc:picChg>
        <pc:picChg chg="del">
          <ac:chgData name="Alessandro Biffi" userId="b58705b6-2eec-411e-b8a2-091250da9942" providerId="ADAL" clId="{61DFFEFF-64EF-4917-B0FF-22B152F3EEBD}" dt="2024-09-18T09:59:19.769" v="787" actId="478"/>
          <ac:picMkLst>
            <pc:docMk/>
            <pc:sldMk cId="418968003" sldId="317"/>
            <ac:picMk id="6" creationId="{F85E1050-B838-0A2C-0B31-8C42DB8FE32C}"/>
          </ac:picMkLst>
        </pc:picChg>
      </pc:sldChg>
      <pc:sldChg chg="addSp delSp modSp add mod ord">
        <pc:chgData name="Alessandro Biffi" userId="b58705b6-2eec-411e-b8a2-091250da9942" providerId="ADAL" clId="{61DFFEFF-64EF-4917-B0FF-22B152F3EEBD}" dt="2024-09-18T10:00:41.935" v="799" actId="26606"/>
        <pc:sldMkLst>
          <pc:docMk/>
          <pc:sldMk cId="1491157881" sldId="318"/>
        </pc:sldMkLst>
        <pc:spChg chg="add del mod">
          <ac:chgData name="Alessandro Biffi" userId="b58705b6-2eec-411e-b8a2-091250da9942" providerId="ADAL" clId="{61DFFEFF-64EF-4917-B0FF-22B152F3EEBD}" dt="2024-09-18T10:00:38.818" v="796"/>
          <ac:spMkLst>
            <pc:docMk/>
            <pc:sldMk cId="1491157881" sldId="318"/>
            <ac:spMk id="3" creationId="{B22A0302-4C4F-87F5-31AC-A46DCE768D46}"/>
          </ac:spMkLst>
        </pc:spChg>
        <pc:picChg chg="del">
          <ac:chgData name="Alessandro Biffi" userId="b58705b6-2eec-411e-b8a2-091250da9942" providerId="ADAL" clId="{61DFFEFF-64EF-4917-B0FF-22B152F3EEBD}" dt="2024-09-18T09:59:46.146" v="795" actId="478"/>
          <ac:picMkLst>
            <pc:docMk/>
            <pc:sldMk cId="1491157881" sldId="318"/>
            <ac:picMk id="5" creationId="{55D4A96B-3017-E040-9C43-01BECC8A7193}"/>
          </ac:picMkLst>
        </pc:picChg>
        <pc:picChg chg="add mod">
          <ac:chgData name="Alessandro Biffi" userId="b58705b6-2eec-411e-b8a2-091250da9942" providerId="ADAL" clId="{61DFFEFF-64EF-4917-B0FF-22B152F3EEBD}" dt="2024-09-18T10:00:41.935" v="799" actId="26606"/>
          <ac:picMkLst>
            <pc:docMk/>
            <pc:sldMk cId="1491157881" sldId="318"/>
            <ac:picMk id="6" creationId="{6B4201E6-6529-2DA3-8C0E-D66C2DE8C1CA}"/>
          </ac:picMkLst>
        </pc:picChg>
      </pc:sldChg>
    </pc:docChg>
  </pc:docChgLst>
  <pc:docChgLst>
    <pc:chgData name="Lucrezia Gaviraghi" userId="4c27f589-e9db-4b67-a77a-0452379d7d41" providerId="ADAL" clId="{756CB2B1-839C-47F3-9A8D-5E772E3EBC10}"/>
    <pc:docChg chg="undo redo custSel addSld delSld modSld sldOrd modNotesMaster">
      <pc:chgData name="Lucrezia Gaviraghi" userId="4c27f589-e9db-4b67-a77a-0452379d7d41" providerId="ADAL" clId="{756CB2B1-839C-47F3-9A8D-5E772E3EBC10}" dt="2024-09-06T12:00:05.460" v="7979" actId="208"/>
      <pc:docMkLst>
        <pc:docMk/>
      </pc:docMkLst>
      <pc:sldChg chg="addSp delSp modSp mod modTransition">
        <pc:chgData name="Lucrezia Gaviraghi" userId="4c27f589-e9db-4b67-a77a-0452379d7d41" providerId="ADAL" clId="{756CB2B1-839C-47F3-9A8D-5E772E3EBC10}" dt="2024-09-04T08:40:20.587" v="805"/>
        <pc:sldMkLst>
          <pc:docMk/>
          <pc:sldMk cId="0" sldId="256"/>
        </pc:sldMkLst>
        <pc:spChg chg="mod">
          <ac:chgData name="Lucrezia Gaviraghi" userId="4c27f589-e9db-4b67-a77a-0452379d7d41" providerId="ADAL" clId="{756CB2B1-839C-47F3-9A8D-5E772E3EBC10}" dt="2024-09-04T08:40:20.587" v="805"/>
          <ac:spMkLst>
            <pc:docMk/>
            <pc:sldMk cId="0" sldId="256"/>
            <ac:spMk id="125" creationId="{00000000-0000-0000-0000-000000000000}"/>
          </ac:spMkLst>
        </pc:spChg>
        <pc:spChg chg="mod">
          <ac:chgData name="Lucrezia Gaviraghi" userId="4c27f589-e9db-4b67-a77a-0452379d7d41" providerId="ADAL" clId="{756CB2B1-839C-47F3-9A8D-5E772E3EBC10}" dt="2024-09-04T08:40:20.587" v="805"/>
          <ac:spMkLst>
            <pc:docMk/>
            <pc:sldMk cId="0" sldId="256"/>
            <ac:spMk id="126" creationId="{00000000-0000-0000-0000-000000000000}"/>
          </ac:spMkLst>
        </pc:spChg>
        <pc:grpChg chg="add del">
          <ac:chgData name="Lucrezia Gaviraghi" userId="4c27f589-e9db-4b67-a77a-0452379d7d41" providerId="ADAL" clId="{756CB2B1-839C-47F3-9A8D-5E772E3EBC10}" dt="2024-09-04T08:11:30.660" v="40" actId="478"/>
          <ac:grpSpMkLst>
            <pc:docMk/>
            <pc:sldMk cId="0" sldId="256"/>
            <ac:grpSpMk id="130" creationId="{00000000-0000-0000-0000-000000000000}"/>
          </ac:grpSpMkLst>
        </pc:grpChg>
        <pc:picChg chg="add del mod">
          <ac:chgData name="Lucrezia Gaviraghi" userId="4c27f589-e9db-4b67-a77a-0452379d7d41" providerId="ADAL" clId="{756CB2B1-839C-47F3-9A8D-5E772E3EBC10}" dt="2024-09-04T08:06:39.003" v="14" actId="478"/>
          <ac:picMkLst>
            <pc:docMk/>
            <pc:sldMk cId="0" sldId="256"/>
            <ac:picMk id="3" creationId="{E0EDFA10-09B2-2907-E9EC-54B658D250F3}"/>
          </ac:picMkLst>
        </pc:picChg>
        <pc:picChg chg="add del mod">
          <ac:chgData name="Lucrezia Gaviraghi" userId="4c27f589-e9db-4b67-a77a-0452379d7d41" providerId="ADAL" clId="{756CB2B1-839C-47F3-9A8D-5E772E3EBC10}" dt="2024-09-04T08:08:59.293" v="23" actId="478"/>
          <ac:picMkLst>
            <pc:docMk/>
            <pc:sldMk cId="0" sldId="256"/>
            <ac:picMk id="5" creationId="{DA44EDAB-FCE0-B656-01E3-EF376DFCA931}"/>
          </ac:picMkLst>
        </pc:picChg>
        <pc:picChg chg="add del mod">
          <ac:chgData name="Lucrezia Gaviraghi" userId="4c27f589-e9db-4b67-a77a-0452379d7d41" providerId="ADAL" clId="{756CB2B1-839C-47F3-9A8D-5E772E3EBC10}" dt="2024-09-04T08:10:31.370" v="33" actId="478"/>
          <ac:picMkLst>
            <pc:docMk/>
            <pc:sldMk cId="0" sldId="256"/>
            <ac:picMk id="7" creationId="{B280BFA4-2207-DB01-9668-D59B03089249}"/>
          </ac:picMkLst>
        </pc:picChg>
        <pc:picChg chg="add mod">
          <ac:chgData name="Lucrezia Gaviraghi" userId="4c27f589-e9db-4b67-a77a-0452379d7d41" providerId="ADAL" clId="{756CB2B1-839C-47F3-9A8D-5E772E3EBC10}" dt="2024-09-04T08:11:40.209" v="111" actId="1038"/>
          <ac:picMkLst>
            <pc:docMk/>
            <pc:sldMk cId="0" sldId="256"/>
            <ac:picMk id="9" creationId="{A0C258A0-582C-2AAF-2A11-101E4AC7D93E}"/>
          </ac:picMkLst>
        </pc:picChg>
      </pc:sldChg>
      <pc:sldChg chg="addSp delSp modSp mod modTransition">
        <pc:chgData name="Lucrezia Gaviraghi" userId="4c27f589-e9db-4b67-a77a-0452379d7d41" providerId="ADAL" clId="{756CB2B1-839C-47F3-9A8D-5E772E3EBC10}" dt="2024-09-04T08:40:20.587" v="805"/>
        <pc:sldMkLst>
          <pc:docMk/>
          <pc:sldMk cId="0" sldId="257"/>
        </pc:sldMkLst>
        <pc:spChg chg="mod">
          <ac:chgData name="Lucrezia Gaviraghi" userId="4c27f589-e9db-4b67-a77a-0452379d7d41" providerId="ADAL" clId="{756CB2B1-839C-47F3-9A8D-5E772E3EBC10}" dt="2024-09-04T08:19:34.011" v="292" actId="1036"/>
          <ac:spMkLst>
            <pc:docMk/>
            <pc:sldMk cId="0" sldId="257"/>
            <ac:spMk id="134" creationId="{00000000-0000-0000-0000-000000000000}"/>
          </ac:spMkLst>
        </pc:spChg>
        <pc:grpChg chg="del">
          <ac:chgData name="Lucrezia Gaviraghi" userId="4c27f589-e9db-4b67-a77a-0452379d7d41" providerId="ADAL" clId="{756CB2B1-839C-47F3-9A8D-5E772E3EBC10}" dt="2024-09-04T08:12:21.158" v="116" actId="478"/>
          <ac:grpSpMkLst>
            <pc:docMk/>
            <pc:sldMk cId="0" sldId="257"/>
            <ac:grpSpMk id="138" creationId="{00000000-0000-0000-0000-000000000000}"/>
          </ac:grpSpMkLst>
        </pc:grpChg>
        <pc:picChg chg="add del mod modCrop">
          <ac:chgData name="Lucrezia Gaviraghi" userId="4c27f589-e9db-4b67-a77a-0452379d7d41" providerId="ADAL" clId="{756CB2B1-839C-47F3-9A8D-5E772E3EBC10}" dt="2024-09-04T08:15:15.381" v="223" actId="478"/>
          <ac:picMkLst>
            <pc:docMk/>
            <pc:sldMk cId="0" sldId="257"/>
            <ac:picMk id="3" creationId="{C9765C7B-FF9B-F8D2-6D5A-6553DBFBF91E}"/>
          </ac:picMkLst>
        </pc:picChg>
        <pc:picChg chg="add mod modCrop">
          <ac:chgData name="Lucrezia Gaviraghi" userId="4c27f589-e9db-4b67-a77a-0452379d7d41" providerId="ADAL" clId="{756CB2B1-839C-47F3-9A8D-5E772E3EBC10}" dt="2024-09-04T08:19:23.605" v="282" actId="1036"/>
          <ac:picMkLst>
            <pc:docMk/>
            <pc:sldMk cId="0" sldId="257"/>
            <ac:picMk id="5" creationId="{38C3361E-1DCB-B239-83F1-54B3168A2FC0}"/>
          </ac:picMkLst>
        </pc:picChg>
      </pc:sldChg>
      <pc:sldChg chg="addSp delSp modSp mod">
        <pc:chgData name="Lucrezia Gaviraghi" userId="4c27f589-e9db-4b67-a77a-0452379d7d41" providerId="ADAL" clId="{756CB2B1-839C-47F3-9A8D-5E772E3EBC10}" dt="2024-09-04T08:40:20.587" v="805"/>
        <pc:sldMkLst>
          <pc:docMk/>
          <pc:sldMk cId="0" sldId="258"/>
        </pc:sldMkLst>
        <pc:spChg chg="add del mod">
          <ac:chgData name="Lucrezia Gaviraghi" userId="4c27f589-e9db-4b67-a77a-0452379d7d41" providerId="ADAL" clId="{756CB2B1-839C-47F3-9A8D-5E772E3EBC10}" dt="2024-09-04T08:20:28.405" v="297" actId="478"/>
          <ac:spMkLst>
            <pc:docMk/>
            <pc:sldMk cId="0" sldId="258"/>
            <ac:spMk id="3" creationId="{C8C42B99-44F0-4FF6-C35B-969FAFF99585}"/>
          </ac:spMkLst>
        </pc:spChg>
        <pc:spChg chg="mod">
          <ac:chgData name="Lucrezia Gaviraghi" userId="4c27f589-e9db-4b67-a77a-0452379d7d41" providerId="ADAL" clId="{756CB2B1-839C-47F3-9A8D-5E772E3EBC10}" dt="2024-09-04T08:40:20.587" v="805"/>
          <ac:spMkLst>
            <pc:docMk/>
            <pc:sldMk cId="0" sldId="258"/>
            <ac:spMk id="141" creationId="{00000000-0000-0000-0000-000000000000}"/>
          </ac:spMkLst>
        </pc:spChg>
        <pc:picChg chg="add mod">
          <ac:chgData name="Lucrezia Gaviraghi" userId="4c27f589-e9db-4b67-a77a-0452379d7d41" providerId="ADAL" clId="{756CB2B1-839C-47F3-9A8D-5E772E3EBC10}" dt="2024-09-04T08:20:51.986" v="300" actId="1076"/>
          <ac:picMkLst>
            <pc:docMk/>
            <pc:sldMk cId="0" sldId="258"/>
            <ac:picMk id="4" creationId="{B3D4D39F-D24B-8628-FFB1-B22646A22FE8}"/>
          </ac:picMkLst>
        </pc:picChg>
        <pc:picChg chg="del">
          <ac:chgData name="Lucrezia Gaviraghi" userId="4c27f589-e9db-4b67-a77a-0452379d7d41" providerId="ADAL" clId="{756CB2B1-839C-47F3-9A8D-5E772E3EBC10}" dt="2024-09-04T08:20:00.981" v="293" actId="478"/>
          <ac:picMkLst>
            <pc:docMk/>
            <pc:sldMk cId="0" sldId="258"/>
            <ac:picMk id="140" creationId="{00000000-0000-0000-0000-000000000000}"/>
          </ac:picMkLst>
        </pc:picChg>
      </pc:sldChg>
      <pc:sldChg chg="addSp delSp modSp mod">
        <pc:chgData name="Lucrezia Gaviraghi" userId="4c27f589-e9db-4b67-a77a-0452379d7d41" providerId="ADAL" clId="{756CB2B1-839C-47F3-9A8D-5E772E3EBC10}" dt="2024-09-05T11:38:15.141" v="5963" actId="1037"/>
        <pc:sldMkLst>
          <pc:docMk/>
          <pc:sldMk cId="0" sldId="259"/>
        </pc:sldMkLst>
        <pc:spChg chg="add del mod">
          <ac:chgData name="Lucrezia Gaviraghi" userId="4c27f589-e9db-4b67-a77a-0452379d7d41" providerId="ADAL" clId="{756CB2B1-839C-47F3-9A8D-5E772E3EBC10}" dt="2024-09-04T08:23:28.605" v="335" actId="478"/>
          <ac:spMkLst>
            <pc:docMk/>
            <pc:sldMk cId="0" sldId="259"/>
            <ac:spMk id="3" creationId="{27A0ECDD-E0DF-3BA9-B41F-EB14A6D581BE}"/>
          </ac:spMkLst>
        </pc:spChg>
        <pc:spChg chg="mod">
          <ac:chgData name="Lucrezia Gaviraghi" userId="4c27f589-e9db-4b67-a77a-0452379d7d41" providerId="ADAL" clId="{756CB2B1-839C-47F3-9A8D-5E772E3EBC10}" dt="2024-09-04T08:42:50.534" v="815" actId="1076"/>
          <ac:spMkLst>
            <pc:docMk/>
            <pc:sldMk cId="0" sldId="259"/>
            <ac:spMk id="144" creationId="{00000000-0000-0000-0000-000000000000}"/>
          </ac:spMkLst>
        </pc:spChg>
        <pc:spChg chg="mod">
          <ac:chgData name="Lucrezia Gaviraghi" userId="4c27f589-e9db-4b67-a77a-0452379d7d41" providerId="ADAL" clId="{756CB2B1-839C-47F3-9A8D-5E772E3EBC10}" dt="2024-09-05T11:38:15.141" v="5963" actId="1037"/>
          <ac:spMkLst>
            <pc:docMk/>
            <pc:sldMk cId="0" sldId="259"/>
            <ac:spMk id="145" creationId="{00000000-0000-0000-0000-000000000000}"/>
          </ac:spMkLst>
        </pc:spChg>
        <pc:picChg chg="add mod">
          <ac:chgData name="Lucrezia Gaviraghi" userId="4c27f589-e9db-4b67-a77a-0452379d7d41" providerId="ADAL" clId="{756CB2B1-839C-47F3-9A8D-5E772E3EBC10}" dt="2024-09-04T08:23:23.730" v="334"/>
          <ac:picMkLst>
            <pc:docMk/>
            <pc:sldMk cId="0" sldId="259"/>
            <ac:picMk id="4" creationId="{18313386-9C49-A2C6-06E2-EC195237784C}"/>
          </ac:picMkLst>
        </pc:picChg>
        <pc:picChg chg="del">
          <ac:chgData name="Lucrezia Gaviraghi" userId="4c27f589-e9db-4b67-a77a-0452379d7d41" providerId="ADAL" clId="{756CB2B1-839C-47F3-9A8D-5E772E3EBC10}" dt="2024-09-04T08:23:23.324" v="333" actId="478"/>
          <ac:picMkLst>
            <pc:docMk/>
            <pc:sldMk cId="0" sldId="259"/>
            <ac:picMk id="143" creationId="{00000000-0000-0000-0000-000000000000}"/>
          </ac:picMkLst>
        </pc:picChg>
      </pc:sldChg>
      <pc:sldChg chg="addSp delSp modSp mod">
        <pc:chgData name="Lucrezia Gaviraghi" userId="4c27f589-e9db-4b67-a77a-0452379d7d41" providerId="ADAL" clId="{756CB2B1-839C-47F3-9A8D-5E772E3EBC10}" dt="2024-09-05T11:38:42.283" v="5993" actId="1037"/>
        <pc:sldMkLst>
          <pc:docMk/>
          <pc:sldMk cId="0" sldId="260"/>
        </pc:sldMkLst>
        <pc:spChg chg="add del mod">
          <ac:chgData name="Lucrezia Gaviraghi" userId="4c27f589-e9db-4b67-a77a-0452379d7d41" providerId="ADAL" clId="{756CB2B1-839C-47F3-9A8D-5E772E3EBC10}" dt="2024-09-04T08:24:09.109" v="340" actId="478"/>
          <ac:spMkLst>
            <pc:docMk/>
            <pc:sldMk cId="0" sldId="260"/>
            <ac:spMk id="3" creationId="{57DE5E90-E767-28E2-2262-131F40B51C82}"/>
          </ac:spMkLst>
        </pc:spChg>
        <pc:spChg chg="add del mod">
          <ac:chgData name="Lucrezia Gaviraghi" userId="4c27f589-e9db-4b67-a77a-0452379d7d41" providerId="ADAL" clId="{756CB2B1-839C-47F3-9A8D-5E772E3EBC10}" dt="2024-09-04T08:44:20.200" v="861" actId="478"/>
          <ac:spMkLst>
            <pc:docMk/>
            <pc:sldMk cId="0" sldId="260"/>
            <ac:spMk id="6" creationId="{353B44EF-8240-0FD6-1F1A-CDE945BC10EF}"/>
          </ac:spMkLst>
        </pc:spChg>
        <pc:spChg chg="add mod">
          <ac:chgData name="Lucrezia Gaviraghi" userId="4c27f589-e9db-4b67-a77a-0452379d7d41" providerId="ADAL" clId="{756CB2B1-839C-47F3-9A8D-5E772E3EBC10}" dt="2024-09-05T11:38:42.283" v="5993" actId="1037"/>
          <ac:spMkLst>
            <pc:docMk/>
            <pc:sldMk cId="0" sldId="260"/>
            <ac:spMk id="7" creationId="{C900540F-66AA-6F3E-DC79-F2F3CF6DD0B0}"/>
          </ac:spMkLst>
        </pc:spChg>
        <pc:spChg chg="mod">
          <ac:chgData name="Lucrezia Gaviraghi" userId="4c27f589-e9db-4b67-a77a-0452379d7d41" providerId="ADAL" clId="{756CB2B1-839C-47F3-9A8D-5E772E3EBC10}" dt="2024-09-04T09:01:07.614" v="1046" actId="1076"/>
          <ac:spMkLst>
            <pc:docMk/>
            <pc:sldMk cId="0" sldId="260"/>
            <ac:spMk id="148" creationId="{00000000-0000-0000-0000-000000000000}"/>
          </ac:spMkLst>
        </pc:spChg>
        <pc:spChg chg="del mod">
          <ac:chgData name="Lucrezia Gaviraghi" userId="4c27f589-e9db-4b67-a77a-0452379d7d41" providerId="ADAL" clId="{756CB2B1-839C-47F3-9A8D-5E772E3EBC10}" dt="2024-09-04T08:43:53.931" v="816" actId="478"/>
          <ac:spMkLst>
            <pc:docMk/>
            <pc:sldMk cId="0" sldId="260"/>
            <ac:spMk id="149" creationId="{00000000-0000-0000-0000-000000000000}"/>
          </ac:spMkLst>
        </pc:spChg>
        <pc:picChg chg="add mod">
          <ac:chgData name="Lucrezia Gaviraghi" userId="4c27f589-e9db-4b67-a77a-0452379d7d41" providerId="ADAL" clId="{756CB2B1-839C-47F3-9A8D-5E772E3EBC10}" dt="2024-09-04T08:24:57.642" v="423" actId="1038"/>
          <ac:picMkLst>
            <pc:docMk/>
            <pc:sldMk cId="0" sldId="260"/>
            <ac:picMk id="4" creationId="{E63731D8-1686-6E11-2109-6954F780B6F0}"/>
          </ac:picMkLst>
        </pc:picChg>
        <pc:picChg chg="del">
          <ac:chgData name="Lucrezia Gaviraghi" userId="4c27f589-e9db-4b67-a77a-0452379d7d41" providerId="ADAL" clId="{756CB2B1-839C-47F3-9A8D-5E772E3EBC10}" dt="2024-09-04T08:24:04.841" v="338" actId="478"/>
          <ac:picMkLst>
            <pc:docMk/>
            <pc:sldMk cId="0" sldId="260"/>
            <ac:picMk id="147" creationId="{00000000-0000-0000-0000-000000000000}"/>
          </ac:picMkLst>
        </pc:picChg>
      </pc:sldChg>
      <pc:sldChg chg="addSp delSp modSp mod">
        <pc:chgData name="Lucrezia Gaviraghi" userId="4c27f589-e9db-4b67-a77a-0452379d7d41" providerId="ADAL" clId="{756CB2B1-839C-47F3-9A8D-5E772E3EBC10}" dt="2024-09-06T09:37:34.797" v="7503" actId="20577"/>
        <pc:sldMkLst>
          <pc:docMk/>
          <pc:sldMk cId="0" sldId="261"/>
        </pc:sldMkLst>
        <pc:spChg chg="add del mod">
          <ac:chgData name="Lucrezia Gaviraghi" userId="4c27f589-e9db-4b67-a77a-0452379d7d41" providerId="ADAL" clId="{756CB2B1-839C-47F3-9A8D-5E772E3EBC10}" dt="2024-09-04T08:26:48.040" v="433" actId="478"/>
          <ac:spMkLst>
            <pc:docMk/>
            <pc:sldMk cId="0" sldId="261"/>
            <ac:spMk id="3" creationId="{90FFC4B5-0AE9-51E9-AA2E-E50CAC40B0A8}"/>
          </ac:spMkLst>
        </pc:spChg>
        <pc:spChg chg="add del mod">
          <ac:chgData name="Lucrezia Gaviraghi" userId="4c27f589-e9db-4b67-a77a-0452379d7d41" providerId="ADAL" clId="{756CB2B1-839C-47F3-9A8D-5E772E3EBC10}" dt="2024-09-05T11:06:29.458" v="4951" actId="478"/>
          <ac:spMkLst>
            <pc:docMk/>
            <pc:sldMk cId="0" sldId="261"/>
            <ac:spMk id="3" creationId="{B23D642C-834D-A0B1-029E-83111258F819}"/>
          </ac:spMkLst>
        </pc:spChg>
        <pc:spChg chg="add mod">
          <ac:chgData name="Lucrezia Gaviraghi" userId="4c27f589-e9db-4b67-a77a-0452379d7d41" providerId="ADAL" clId="{756CB2B1-839C-47F3-9A8D-5E772E3EBC10}" dt="2024-09-06T09:37:34.797" v="7503" actId="20577"/>
          <ac:spMkLst>
            <pc:docMk/>
            <pc:sldMk cId="0" sldId="261"/>
            <ac:spMk id="5" creationId="{FDD7ECB7-CDE1-FD54-BFAD-A0924609E9B0}"/>
          </ac:spMkLst>
        </pc:spChg>
        <pc:spChg chg="add mod">
          <ac:chgData name="Lucrezia Gaviraghi" userId="4c27f589-e9db-4b67-a77a-0452379d7d41" providerId="ADAL" clId="{756CB2B1-839C-47F3-9A8D-5E772E3EBC10}" dt="2024-09-05T11:39:04.114" v="6012" actId="1035"/>
          <ac:spMkLst>
            <pc:docMk/>
            <pc:sldMk cId="0" sldId="261"/>
            <ac:spMk id="6" creationId="{16C9DCDA-134D-F356-05A6-F6C1C7721282}"/>
          </ac:spMkLst>
        </pc:spChg>
        <pc:spChg chg="add del mod">
          <ac:chgData name="Lucrezia Gaviraghi" userId="4c27f589-e9db-4b67-a77a-0452379d7d41" providerId="ADAL" clId="{756CB2B1-839C-47F3-9A8D-5E772E3EBC10}" dt="2024-09-04T08:33:08.164" v="687" actId="478"/>
          <ac:spMkLst>
            <pc:docMk/>
            <pc:sldMk cId="0" sldId="261"/>
            <ac:spMk id="7" creationId="{0D1E6059-1A7B-4F42-000A-EB81B086EB07}"/>
          </ac:spMkLst>
        </pc:spChg>
        <pc:spChg chg="del mod">
          <ac:chgData name="Lucrezia Gaviraghi" userId="4c27f589-e9db-4b67-a77a-0452379d7d41" providerId="ADAL" clId="{756CB2B1-839C-47F3-9A8D-5E772E3EBC10}" dt="2024-09-04T08:33:03.350" v="686" actId="478"/>
          <ac:spMkLst>
            <pc:docMk/>
            <pc:sldMk cId="0" sldId="261"/>
            <ac:spMk id="152" creationId="{00000000-0000-0000-0000-000000000000}"/>
          </ac:spMkLst>
        </pc:spChg>
        <pc:spChg chg="del mod">
          <ac:chgData name="Lucrezia Gaviraghi" userId="4c27f589-e9db-4b67-a77a-0452379d7d41" providerId="ADAL" clId="{756CB2B1-839C-47F3-9A8D-5E772E3EBC10}" dt="2024-09-05T11:06:27.067" v="4950" actId="478"/>
          <ac:spMkLst>
            <pc:docMk/>
            <pc:sldMk cId="0" sldId="261"/>
            <ac:spMk id="153" creationId="{00000000-0000-0000-0000-000000000000}"/>
          </ac:spMkLst>
        </pc:spChg>
        <pc:picChg chg="add mod">
          <ac:chgData name="Lucrezia Gaviraghi" userId="4c27f589-e9db-4b67-a77a-0452379d7d41" providerId="ADAL" clId="{756CB2B1-839C-47F3-9A8D-5E772E3EBC10}" dt="2024-09-04T08:26:44.742" v="432"/>
          <ac:picMkLst>
            <pc:docMk/>
            <pc:sldMk cId="0" sldId="261"/>
            <ac:picMk id="4" creationId="{37974CCE-3308-F359-CA99-D12AE248C2F7}"/>
          </ac:picMkLst>
        </pc:picChg>
        <pc:picChg chg="del">
          <ac:chgData name="Lucrezia Gaviraghi" userId="4c27f589-e9db-4b67-a77a-0452379d7d41" providerId="ADAL" clId="{756CB2B1-839C-47F3-9A8D-5E772E3EBC10}" dt="2024-09-04T08:26:41.585" v="431" actId="478"/>
          <ac:picMkLst>
            <pc:docMk/>
            <pc:sldMk cId="0" sldId="261"/>
            <ac:picMk id="151" creationId="{00000000-0000-0000-0000-000000000000}"/>
          </ac:picMkLst>
        </pc:picChg>
      </pc:sldChg>
      <pc:sldChg chg="modSp mod">
        <pc:chgData name="Lucrezia Gaviraghi" userId="4c27f589-e9db-4b67-a77a-0452379d7d41" providerId="ADAL" clId="{756CB2B1-839C-47F3-9A8D-5E772E3EBC10}" dt="2024-09-06T11:36:56.588" v="7510" actId="1076"/>
        <pc:sldMkLst>
          <pc:docMk/>
          <pc:sldMk cId="0" sldId="262"/>
        </pc:sldMkLst>
        <pc:spChg chg="mod">
          <ac:chgData name="Lucrezia Gaviraghi" userId="4c27f589-e9db-4b67-a77a-0452379d7d41" providerId="ADAL" clId="{756CB2B1-839C-47F3-9A8D-5E772E3EBC10}" dt="2024-09-06T11:36:56.588" v="7510" actId="1076"/>
          <ac:spMkLst>
            <pc:docMk/>
            <pc:sldMk cId="0" sldId="262"/>
            <ac:spMk id="155" creationId="{00000000-0000-0000-0000-000000000000}"/>
          </ac:spMkLst>
        </pc:spChg>
      </pc:sldChg>
      <pc:sldChg chg="addSp delSp modSp mod">
        <pc:chgData name="Lucrezia Gaviraghi" userId="4c27f589-e9db-4b67-a77a-0452379d7d41" providerId="ADAL" clId="{756CB2B1-839C-47F3-9A8D-5E772E3EBC10}" dt="2024-09-04T09:02:37.322" v="1059" actId="1036"/>
        <pc:sldMkLst>
          <pc:docMk/>
          <pc:sldMk cId="0" sldId="264"/>
        </pc:sldMkLst>
        <pc:spChg chg="add del mod">
          <ac:chgData name="Lucrezia Gaviraghi" userId="4c27f589-e9db-4b67-a77a-0452379d7d41" providerId="ADAL" clId="{756CB2B1-839C-47F3-9A8D-5E772E3EBC10}" dt="2024-09-04T08:46:09.895" v="872" actId="478"/>
          <ac:spMkLst>
            <pc:docMk/>
            <pc:sldMk cId="0" sldId="264"/>
            <ac:spMk id="3" creationId="{1D8A9DE8-5C79-A232-710C-556B1440DCAA}"/>
          </ac:spMkLst>
        </pc:spChg>
        <pc:spChg chg="mod">
          <ac:chgData name="Lucrezia Gaviraghi" userId="4c27f589-e9db-4b67-a77a-0452379d7d41" providerId="ADAL" clId="{756CB2B1-839C-47F3-9A8D-5E772E3EBC10}" dt="2024-09-04T09:02:37.322" v="1059" actId="1036"/>
          <ac:spMkLst>
            <pc:docMk/>
            <pc:sldMk cId="0" sldId="264"/>
            <ac:spMk id="160" creationId="{00000000-0000-0000-0000-000000000000}"/>
          </ac:spMkLst>
        </pc:spChg>
        <pc:picChg chg="add mod">
          <ac:chgData name="Lucrezia Gaviraghi" userId="4c27f589-e9db-4b67-a77a-0452379d7d41" providerId="ADAL" clId="{756CB2B1-839C-47F3-9A8D-5E772E3EBC10}" dt="2024-09-04T08:46:08.082" v="870" actId="1076"/>
          <ac:picMkLst>
            <pc:docMk/>
            <pc:sldMk cId="0" sldId="264"/>
            <ac:picMk id="4" creationId="{84A1E7E1-AC03-5E1B-2D1D-28D8F6F62345}"/>
          </ac:picMkLst>
        </pc:picChg>
        <pc:picChg chg="del">
          <ac:chgData name="Lucrezia Gaviraghi" userId="4c27f589-e9db-4b67-a77a-0452379d7d41" providerId="ADAL" clId="{756CB2B1-839C-47F3-9A8D-5E772E3EBC10}" dt="2024-09-04T08:45:57.737" v="866" actId="478"/>
          <ac:picMkLst>
            <pc:docMk/>
            <pc:sldMk cId="0" sldId="264"/>
            <ac:picMk id="159" creationId="{00000000-0000-0000-0000-000000000000}"/>
          </ac:picMkLst>
        </pc:picChg>
      </pc:sldChg>
      <pc:sldChg chg="addSp delSp modSp mod">
        <pc:chgData name="Lucrezia Gaviraghi" userId="4c27f589-e9db-4b67-a77a-0452379d7d41" providerId="ADAL" clId="{756CB2B1-839C-47F3-9A8D-5E772E3EBC10}" dt="2024-09-04T09:02:51.573" v="1061" actId="1076"/>
        <pc:sldMkLst>
          <pc:docMk/>
          <pc:sldMk cId="0" sldId="265"/>
        </pc:sldMkLst>
        <pc:spChg chg="add del mod">
          <ac:chgData name="Lucrezia Gaviraghi" userId="4c27f589-e9db-4b67-a77a-0452379d7d41" providerId="ADAL" clId="{756CB2B1-839C-47F3-9A8D-5E772E3EBC10}" dt="2024-09-04T08:48:24.094" v="893" actId="478"/>
          <ac:spMkLst>
            <pc:docMk/>
            <pc:sldMk cId="0" sldId="265"/>
            <ac:spMk id="3" creationId="{34EF51C9-E224-61FF-7439-08775FEB4580}"/>
          </ac:spMkLst>
        </pc:spChg>
        <pc:spChg chg="mod">
          <ac:chgData name="Lucrezia Gaviraghi" userId="4c27f589-e9db-4b67-a77a-0452379d7d41" providerId="ADAL" clId="{756CB2B1-839C-47F3-9A8D-5E772E3EBC10}" dt="2024-09-04T09:02:51.573" v="1061" actId="1076"/>
          <ac:spMkLst>
            <pc:docMk/>
            <pc:sldMk cId="0" sldId="265"/>
            <ac:spMk id="163" creationId="{00000000-0000-0000-0000-000000000000}"/>
          </ac:spMkLst>
        </pc:spChg>
        <pc:picChg chg="add mod">
          <ac:chgData name="Lucrezia Gaviraghi" userId="4c27f589-e9db-4b67-a77a-0452379d7d41" providerId="ADAL" clId="{756CB2B1-839C-47F3-9A8D-5E772E3EBC10}" dt="2024-09-04T08:48:24.609" v="894"/>
          <ac:picMkLst>
            <pc:docMk/>
            <pc:sldMk cId="0" sldId="265"/>
            <ac:picMk id="4" creationId="{BC19B6D7-8A26-A88B-D9CF-A3123C580CC4}"/>
          </ac:picMkLst>
        </pc:picChg>
        <pc:picChg chg="del">
          <ac:chgData name="Lucrezia Gaviraghi" userId="4c27f589-e9db-4b67-a77a-0452379d7d41" providerId="ADAL" clId="{756CB2B1-839C-47F3-9A8D-5E772E3EBC10}" dt="2024-09-04T08:48:16.109" v="892" actId="478"/>
          <ac:picMkLst>
            <pc:docMk/>
            <pc:sldMk cId="0" sldId="265"/>
            <ac:picMk id="162" creationId="{00000000-0000-0000-0000-000000000000}"/>
          </ac:picMkLst>
        </pc:picChg>
      </pc:sldChg>
      <pc:sldChg chg="addSp delSp modSp mod">
        <pc:chgData name="Lucrezia Gaviraghi" userId="4c27f589-e9db-4b67-a77a-0452379d7d41" providerId="ADAL" clId="{756CB2B1-839C-47F3-9A8D-5E772E3EBC10}" dt="2024-09-05T11:39:23.115" v="6029" actId="1036"/>
        <pc:sldMkLst>
          <pc:docMk/>
          <pc:sldMk cId="0" sldId="266"/>
        </pc:sldMkLst>
        <pc:spChg chg="add del mod">
          <ac:chgData name="Lucrezia Gaviraghi" userId="4c27f589-e9db-4b67-a77a-0452379d7d41" providerId="ADAL" clId="{756CB2B1-839C-47F3-9A8D-5E772E3EBC10}" dt="2024-09-04T08:51:46.618" v="940" actId="478"/>
          <ac:spMkLst>
            <pc:docMk/>
            <pc:sldMk cId="0" sldId="266"/>
            <ac:spMk id="3" creationId="{F7319242-D001-3D35-98B7-8B5776C662C5}"/>
          </ac:spMkLst>
        </pc:spChg>
        <pc:spChg chg="mod">
          <ac:chgData name="Lucrezia Gaviraghi" userId="4c27f589-e9db-4b67-a77a-0452379d7d41" providerId="ADAL" clId="{756CB2B1-839C-47F3-9A8D-5E772E3EBC10}" dt="2024-09-04T09:03:16.591" v="1064" actId="1076"/>
          <ac:spMkLst>
            <pc:docMk/>
            <pc:sldMk cId="0" sldId="266"/>
            <ac:spMk id="166" creationId="{00000000-0000-0000-0000-000000000000}"/>
          </ac:spMkLst>
        </pc:spChg>
        <pc:spChg chg="mod">
          <ac:chgData name="Lucrezia Gaviraghi" userId="4c27f589-e9db-4b67-a77a-0452379d7d41" providerId="ADAL" clId="{756CB2B1-839C-47F3-9A8D-5E772E3EBC10}" dt="2024-09-05T11:39:23.115" v="6029" actId="1036"/>
          <ac:spMkLst>
            <pc:docMk/>
            <pc:sldMk cId="0" sldId="266"/>
            <ac:spMk id="167" creationId="{00000000-0000-0000-0000-000000000000}"/>
          </ac:spMkLst>
        </pc:spChg>
        <pc:picChg chg="add mod">
          <ac:chgData name="Lucrezia Gaviraghi" userId="4c27f589-e9db-4b67-a77a-0452379d7d41" providerId="ADAL" clId="{756CB2B1-839C-47F3-9A8D-5E772E3EBC10}" dt="2024-09-04T08:51:43.492" v="939"/>
          <ac:picMkLst>
            <pc:docMk/>
            <pc:sldMk cId="0" sldId="266"/>
            <ac:picMk id="4" creationId="{8CB091F6-C00B-93A1-125F-0EA4647D6B60}"/>
          </ac:picMkLst>
        </pc:picChg>
        <pc:picChg chg="del">
          <ac:chgData name="Lucrezia Gaviraghi" userId="4c27f589-e9db-4b67-a77a-0452379d7d41" providerId="ADAL" clId="{756CB2B1-839C-47F3-9A8D-5E772E3EBC10}" dt="2024-09-04T08:51:41.430" v="938" actId="478"/>
          <ac:picMkLst>
            <pc:docMk/>
            <pc:sldMk cId="0" sldId="266"/>
            <ac:picMk id="165" creationId="{00000000-0000-0000-0000-000000000000}"/>
          </ac:picMkLst>
        </pc:picChg>
      </pc:sldChg>
      <pc:sldChg chg="addSp delSp modSp mod">
        <pc:chgData name="Lucrezia Gaviraghi" userId="4c27f589-e9db-4b67-a77a-0452379d7d41" providerId="ADAL" clId="{756CB2B1-839C-47F3-9A8D-5E772E3EBC10}" dt="2024-09-05T11:39:37.287" v="6053" actId="1037"/>
        <pc:sldMkLst>
          <pc:docMk/>
          <pc:sldMk cId="0" sldId="267"/>
        </pc:sldMkLst>
        <pc:spChg chg="add del mod">
          <ac:chgData name="Lucrezia Gaviraghi" userId="4c27f589-e9db-4b67-a77a-0452379d7d41" providerId="ADAL" clId="{756CB2B1-839C-47F3-9A8D-5E772E3EBC10}" dt="2024-09-04T08:52:42.808" v="953" actId="478"/>
          <ac:spMkLst>
            <pc:docMk/>
            <pc:sldMk cId="0" sldId="267"/>
            <ac:spMk id="3" creationId="{51A29B6D-2C48-760C-5C23-FC9302BFA9E0}"/>
          </ac:spMkLst>
        </pc:spChg>
        <pc:spChg chg="add del mod">
          <ac:chgData name="Lucrezia Gaviraghi" userId="4c27f589-e9db-4b67-a77a-0452379d7d41" providerId="ADAL" clId="{756CB2B1-839C-47F3-9A8D-5E772E3EBC10}" dt="2024-09-04T08:53:03.749" v="957" actId="478"/>
          <ac:spMkLst>
            <pc:docMk/>
            <pc:sldMk cId="0" sldId="267"/>
            <ac:spMk id="6" creationId="{F1258A9B-31B2-C5E4-372D-61129F6F8907}"/>
          </ac:spMkLst>
        </pc:spChg>
        <pc:spChg chg="add del mod">
          <ac:chgData name="Lucrezia Gaviraghi" userId="4c27f589-e9db-4b67-a77a-0452379d7d41" providerId="ADAL" clId="{756CB2B1-839C-47F3-9A8D-5E772E3EBC10}" dt="2024-09-04T08:53:02.264" v="956" actId="478"/>
          <ac:spMkLst>
            <pc:docMk/>
            <pc:sldMk cId="0" sldId="267"/>
            <ac:spMk id="7" creationId="{8FE89D1C-C5F0-453C-E438-945B53C55E05}"/>
          </ac:spMkLst>
        </pc:spChg>
        <pc:spChg chg="add mod">
          <ac:chgData name="Lucrezia Gaviraghi" userId="4c27f589-e9db-4b67-a77a-0452379d7d41" providerId="ADAL" clId="{756CB2B1-839C-47F3-9A8D-5E772E3EBC10}" dt="2024-09-05T11:39:37.287" v="6053" actId="1037"/>
          <ac:spMkLst>
            <pc:docMk/>
            <pc:sldMk cId="0" sldId="267"/>
            <ac:spMk id="8" creationId="{548BE7CF-6D99-A6BB-BAAA-76CD4238C223}"/>
          </ac:spMkLst>
        </pc:spChg>
        <pc:spChg chg="mod">
          <ac:chgData name="Lucrezia Gaviraghi" userId="4c27f589-e9db-4b67-a77a-0452379d7d41" providerId="ADAL" clId="{756CB2B1-839C-47F3-9A8D-5E772E3EBC10}" dt="2024-09-04T08:53:43.535" v="1001" actId="1076"/>
          <ac:spMkLst>
            <pc:docMk/>
            <pc:sldMk cId="0" sldId="267"/>
            <ac:spMk id="170" creationId="{00000000-0000-0000-0000-000000000000}"/>
          </ac:spMkLst>
        </pc:spChg>
        <pc:spChg chg="del">
          <ac:chgData name="Lucrezia Gaviraghi" userId="4c27f589-e9db-4b67-a77a-0452379d7d41" providerId="ADAL" clId="{756CB2B1-839C-47F3-9A8D-5E772E3EBC10}" dt="2024-09-04T08:52:55.714" v="954" actId="478"/>
          <ac:spMkLst>
            <pc:docMk/>
            <pc:sldMk cId="0" sldId="267"/>
            <ac:spMk id="171" creationId="{00000000-0000-0000-0000-000000000000}"/>
          </ac:spMkLst>
        </pc:spChg>
        <pc:picChg chg="add mod">
          <ac:chgData name="Lucrezia Gaviraghi" userId="4c27f589-e9db-4b67-a77a-0452379d7d41" providerId="ADAL" clId="{756CB2B1-839C-47F3-9A8D-5E772E3EBC10}" dt="2024-09-04T08:52:39.714" v="952"/>
          <ac:picMkLst>
            <pc:docMk/>
            <pc:sldMk cId="0" sldId="267"/>
            <ac:picMk id="4" creationId="{88040BFA-2BD8-027E-E311-8AA91F466CDA}"/>
          </ac:picMkLst>
        </pc:picChg>
        <pc:picChg chg="del mod">
          <ac:chgData name="Lucrezia Gaviraghi" userId="4c27f589-e9db-4b67-a77a-0452379d7d41" providerId="ADAL" clId="{756CB2B1-839C-47F3-9A8D-5E772E3EBC10}" dt="2024-09-04T08:52:38.839" v="951" actId="478"/>
          <ac:picMkLst>
            <pc:docMk/>
            <pc:sldMk cId="0" sldId="267"/>
            <ac:picMk id="169" creationId="{00000000-0000-0000-0000-000000000000}"/>
          </ac:picMkLst>
        </pc:picChg>
      </pc:sldChg>
      <pc:sldChg chg="addSp delSp modSp del mod">
        <pc:chgData name="Lucrezia Gaviraghi" userId="4c27f589-e9db-4b67-a77a-0452379d7d41" providerId="ADAL" clId="{756CB2B1-839C-47F3-9A8D-5E772E3EBC10}" dt="2024-09-04T08:55:55.651" v="1012" actId="47"/>
        <pc:sldMkLst>
          <pc:docMk/>
          <pc:sldMk cId="0" sldId="268"/>
        </pc:sldMkLst>
        <pc:spChg chg="add del mod">
          <ac:chgData name="Lucrezia Gaviraghi" userId="4c27f589-e9db-4b67-a77a-0452379d7d41" providerId="ADAL" clId="{756CB2B1-839C-47F3-9A8D-5E772E3EBC10}" dt="2024-09-04T08:54:22.615" v="1009" actId="478"/>
          <ac:spMkLst>
            <pc:docMk/>
            <pc:sldMk cId="0" sldId="268"/>
            <ac:spMk id="3" creationId="{C94BCEC3-2959-9493-C220-9FE51F1843D9}"/>
          </ac:spMkLst>
        </pc:spChg>
        <pc:spChg chg="mod">
          <ac:chgData name="Lucrezia Gaviraghi" userId="4c27f589-e9db-4b67-a77a-0452379d7d41" providerId="ADAL" clId="{756CB2B1-839C-47F3-9A8D-5E772E3EBC10}" dt="2024-09-04T08:54:40.992" v="1011" actId="1076"/>
          <ac:spMkLst>
            <pc:docMk/>
            <pc:sldMk cId="0" sldId="268"/>
            <ac:spMk id="174" creationId="{00000000-0000-0000-0000-000000000000}"/>
          </ac:spMkLst>
        </pc:spChg>
        <pc:picChg chg="add mod">
          <ac:chgData name="Lucrezia Gaviraghi" userId="4c27f589-e9db-4b67-a77a-0452379d7d41" providerId="ADAL" clId="{756CB2B1-839C-47F3-9A8D-5E772E3EBC10}" dt="2024-09-04T08:54:29.101" v="1010"/>
          <ac:picMkLst>
            <pc:docMk/>
            <pc:sldMk cId="0" sldId="268"/>
            <ac:picMk id="4" creationId="{6469EBC8-88C1-9D77-F5B9-17670A53FE72}"/>
          </ac:picMkLst>
        </pc:picChg>
        <pc:picChg chg="del">
          <ac:chgData name="Lucrezia Gaviraghi" userId="4c27f589-e9db-4b67-a77a-0452379d7d41" providerId="ADAL" clId="{756CB2B1-839C-47F3-9A8D-5E772E3EBC10}" dt="2024-09-04T08:54:19.239" v="1008" actId="478"/>
          <ac:picMkLst>
            <pc:docMk/>
            <pc:sldMk cId="0" sldId="268"/>
            <ac:picMk id="173" creationId="{00000000-0000-0000-0000-000000000000}"/>
          </ac:picMkLst>
        </pc:picChg>
      </pc:sldChg>
      <pc:sldChg chg="modSp del">
        <pc:chgData name="Lucrezia Gaviraghi" userId="4c27f589-e9db-4b67-a77a-0452379d7d41" providerId="ADAL" clId="{756CB2B1-839C-47F3-9A8D-5E772E3EBC10}" dt="2024-09-04T08:58:26.186" v="1041" actId="2696"/>
        <pc:sldMkLst>
          <pc:docMk/>
          <pc:sldMk cId="0" sldId="269"/>
        </pc:sldMkLst>
        <pc:spChg chg="mod">
          <ac:chgData name="Lucrezia Gaviraghi" userId="4c27f589-e9db-4b67-a77a-0452379d7d41" providerId="ADAL" clId="{756CB2B1-839C-47F3-9A8D-5E772E3EBC10}" dt="2024-09-04T08:40:20.587" v="805"/>
          <ac:spMkLst>
            <pc:docMk/>
            <pc:sldMk cId="0" sldId="269"/>
            <ac:spMk id="179" creationId="{00000000-0000-0000-0000-000000000000}"/>
          </ac:spMkLst>
        </pc:spChg>
      </pc:sldChg>
      <pc:sldChg chg="addSp delSp modSp add del mod ord modClrScheme modShow chgLayout">
        <pc:chgData name="Lucrezia Gaviraghi" userId="4c27f589-e9db-4b67-a77a-0452379d7d41" providerId="ADAL" clId="{756CB2B1-839C-47F3-9A8D-5E772E3EBC10}" dt="2024-09-06T09:37:56.077" v="7504" actId="2696"/>
        <pc:sldMkLst>
          <pc:docMk/>
          <pc:sldMk cId="0" sldId="270"/>
        </pc:sldMkLst>
        <pc:spChg chg="add del mod">
          <ac:chgData name="Lucrezia Gaviraghi" userId="4c27f589-e9db-4b67-a77a-0452379d7d41" providerId="ADAL" clId="{756CB2B1-839C-47F3-9A8D-5E772E3EBC10}" dt="2024-09-04T10:47:20.499" v="1086" actId="931"/>
          <ac:spMkLst>
            <pc:docMk/>
            <pc:sldMk cId="0" sldId="270"/>
            <ac:spMk id="4" creationId="{1F6D59A4-58D8-3B85-547A-200EFFBBB27F}"/>
          </ac:spMkLst>
        </pc:spChg>
        <pc:spChg chg="add del mod">
          <ac:chgData name="Lucrezia Gaviraghi" userId="4c27f589-e9db-4b67-a77a-0452379d7d41" providerId="ADAL" clId="{756CB2B1-839C-47F3-9A8D-5E772E3EBC10}" dt="2024-09-04T10:47:51.062" v="1091" actId="931"/>
          <ac:spMkLst>
            <pc:docMk/>
            <pc:sldMk cId="0" sldId="270"/>
            <ac:spMk id="8" creationId="{F092CE98-9CDF-23FC-AC09-A4A3210638EA}"/>
          </ac:spMkLst>
        </pc:spChg>
        <pc:picChg chg="del mod">
          <ac:chgData name="Lucrezia Gaviraghi" userId="4c27f589-e9db-4b67-a77a-0452379d7d41" providerId="ADAL" clId="{756CB2B1-839C-47F3-9A8D-5E772E3EBC10}" dt="2024-09-04T10:47:08.062" v="1084" actId="478"/>
          <ac:picMkLst>
            <pc:docMk/>
            <pc:sldMk cId="0" sldId="270"/>
            <ac:picMk id="2" creationId="{74DABE3A-3BE7-3DA3-D559-5F0A0EF6BC03}"/>
          </ac:picMkLst>
        </pc:picChg>
        <pc:picChg chg="add del mod">
          <ac:chgData name="Lucrezia Gaviraghi" userId="4c27f589-e9db-4b67-a77a-0452379d7d41" providerId="ADAL" clId="{756CB2B1-839C-47F3-9A8D-5E772E3EBC10}" dt="2024-09-04T10:47:45.484" v="1090" actId="478"/>
          <ac:picMkLst>
            <pc:docMk/>
            <pc:sldMk cId="0" sldId="270"/>
            <ac:picMk id="6" creationId="{D75BC343-A61B-E3B0-6CBC-D3628C838B79}"/>
          </ac:picMkLst>
        </pc:picChg>
        <pc:picChg chg="add mod">
          <ac:chgData name="Lucrezia Gaviraghi" userId="4c27f589-e9db-4b67-a77a-0452379d7d41" providerId="ADAL" clId="{756CB2B1-839C-47F3-9A8D-5E772E3EBC10}" dt="2024-09-04T10:47:54.828" v="1094" actId="26606"/>
          <ac:picMkLst>
            <pc:docMk/>
            <pc:sldMk cId="0" sldId="270"/>
            <ac:picMk id="10" creationId="{D17D7AA0-A414-5D57-176D-755AE2FE0B59}"/>
          </ac:picMkLst>
        </pc:picChg>
        <pc:picChg chg="del mod">
          <ac:chgData name="Lucrezia Gaviraghi" userId="4c27f589-e9db-4b67-a77a-0452379d7d41" providerId="ADAL" clId="{756CB2B1-839C-47F3-9A8D-5E772E3EBC10}" dt="2024-09-04T10:47:10.077" v="1085" actId="478"/>
          <ac:picMkLst>
            <pc:docMk/>
            <pc:sldMk cId="0" sldId="270"/>
            <ac:picMk id="181" creationId="{00000000-0000-0000-0000-000000000000}"/>
          </ac:picMkLst>
        </pc:picChg>
      </pc:sldChg>
      <pc:sldChg chg="addSp delSp modSp mod modClrScheme chgLayout">
        <pc:chgData name="Lucrezia Gaviraghi" userId="4c27f589-e9db-4b67-a77a-0452379d7d41" providerId="ADAL" clId="{756CB2B1-839C-47F3-9A8D-5E772E3EBC10}" dt="2024-09-04T10:48:18.297" v="1099" actId="26606"/>
        <pc:sldMkLst>
          <pc:docMk/>
          <pc:sldMk cId="0" sldId="271"/>
        </pc:sldMkLst>
        <pc:spChg chg="add del mod">
          <ac:chgData name="Lucrezia Gaviraghi" userId="4c27f589-e9db-4b67-a77a-0452379d7d41" providerId="ADAL" clId="{756CB2B1-839C-47F3-9A8D-5E772E3EBC10}" dt="2024-09-04T10:48:16.718" v="1096" actId="931"/>
          <ac:spMkLst>
            <pc:docMk/>
            <pc:sldMk cId="0" sldId="271"/>
            <ac:spMk id="3" creationId="{A4DC120E-FEA1-BDEE-195F-530008A96449}"/>
          </ac:spMkLst>
        </pc:spChg>
        <pc:picChg chg="add mod">
          <ac:chgData name="Lucrezia Gaviraghi" userId="4c27f589-e9db-4b67-a77a-0452379d7d41" providerId="ADAL" clId="{756CB2B1-839C-47F3-9A8D-5E772E3EBC10}" dt="2024-09-04T10:48:18.297" v="1099" actId="26606"/>
          <ac:picMkLst>
            <pc:docMk/>
            <pc:sldMk cId="0" sldId="271"/>
            <ac:picMk id="5" creationId="{4E115B7A-C3BF-E781-2282-17DE4A39863C}"/>
          </ac:picMkLst>
        </pc:picChg>
        <pc:picChg chg="del">
          <ac:chgData name="Lucrezia Gaviraghi" userId="4c27f589-e9db-4b67-a77a-0452379d7d41" providerId="ADAL" clId="{756CB2B1-839C-47F3-9A8D-5E772E3EBC10}" dt="2024-09-04T10:48:13.687" v="1095" actId="478"/>
          <ac:picMkLst>
            <pc:docMk/>
            <pc:sldMk cId="0" sldId="271"/>
            <ac:picMk id="183" creationId="{00000000-0000-0000-0000-000000000000}"/>
          </ac:picMkLst>
        </pc:picChg>
      </pc:sldChg>
      <pc:sldChg chg="addSp delSp modSp mod modClrScheme chgLayout">
        <pc:chgData name="Lucrezia Gaviraghi" userId="4c27f589-e9db-4b67-a77a-0452379d7d41" providerId="ADAL" clId="{756CB2B1-839C-47F3-9A8D-5E772E3EBC10}" dt="2024-09-04T10:48:33.501" v="1104" actId="26606"/>
        <pc:sldMkLst>
          <pc:docMk/>
          <pc:sldMk cId="0" sldId="272"/>
        </pc:sldMkLst>
        <pc:spChg chg="add del mod">
          <ac:chgData name="Lucrezia Gaviraghi" userId="4c27f589-e9db-4b67-a77a-0452379d7d41" providerId="ADAL" clId="{756CB2B1-839C-47F3-9A8D-5E772E3EBC10}" dt="2024-09-04T10:48:31.735" v="1101" actId="931"/>
          <ac:spMkLst>
            <pc:docMk/>
            <pc:sldMk cId="0" sldId="272"/>
            <ac:spMk id="3" creationId="{F17CAC71-5205-426A-A9E6-686CDEA9FF38}"/>
          </ac:spMkLst>
        </pc:spChg>
        <pc:picChg chg="add mod">
          <ac:chgData name="Lucrezia Gaviraghi" userId="4c27f589-e9db-4b67-a77a-0452379d7d41" providerId="ADAL" clId="{756CB2B1-839C-47F3-9A8D-5E772E3EBC10}" dt="2024-09-04T10:48:33.501" v="1104" actId="26606"/>
          <ac:picMkLst>
            <pc:docMk/>
            <pc:sldMk cId="0" sldId="272"/>
            <ac:picMk id="5" creationId="{BDB2421F-6968-7451-6F81-58653F57FD4C}"/>
          </ac:picMkLst>
        </pc:picChg>
        <pc:picChg chg="del">
          <ac:chgData name="Lucrezia Gaviraghi" userId="4c27f589-e9db-4b67-a77a-0452379d7d41" providerId="ADAL" clId="{756CB2B1-839C-47F3-9A8D-5E772E3EBC10}" dt="2024-09-04T10:48:28.907" v="1100" actId="478"/>
          <ac:picMkLst>
            <pc:docMk/>
            <pc:sldMk cId="0" sldId="272"/>
            <ac:picMk id="185" creationId="{00000000-0000-0000-0000-000000000000}"/>
          </ac:picMkLst>
        </pc:picChg>
      </pc:sldChg>
      <pc:sldChg chg="addSp delSp modSp mod modClrScheme chgLayout">
        <pc:chgData name="Lucrezia Gaviraghi" userId="4c27f589-e9db-4b67-a77a-0452379d7d41" providerId="ADAL" clId="{756CB2B1-839C-47F3-9A8D-5E772E3EBC10}" dt="2024-09-04T10:48:46.720" v="1109" actId="26606"/>
        <pc:sldMkLst>
          <pc:docMk/>
          <pc:sldMk cId="0" sldId="273"/>
        </pc:sldMkLst>
        <pc:spChg chg="add del mod">
          <ac:chgData name="Lucrezia Gaviraghi" userId="4c27f589-e9db-4b67-a77a-0452379d7d41" providerId="ADAL" clId="{756CB2B1-839C-47F3-9A8D-5E772E3EBC10}" dt="2024-09-04T10:48:45.251" v="1106" actId="931"/>
          <ac:spMkLst>
            <pc:docMk/>
            <pc:sldMk cId="0" sldId="273"/>
            <ac:spMk id="3" creationId="{68C20E5E-2620-8906-8952-0F568A628977}"/>
          </ac:spMkLst>
        </pc:spChg>
        <pc:picChg chg="add mod">
          <ac:chgData name="Lucrezia Gaviraghi" userId="4c27f589-e9db-4b67-a77a-0452379d7d41" providerId="ADAL" clId="{756CB2B1-839C-47F3-9A8D-5E772E3EBC10}" dt="2024-09-04T10:48:46.720" v="1109" actId="26606"/>
          <ac:picMkLst>
            <pc:docMk/>
            <pc:sldMk cId="0" sldId="273"/>
            <ac:picMk id="5" creationId="{A2DEB550-E1C5-60AD-7856-DFAB9D8AC2E0}"/>
          </ac:picMkLst>
        </pc:picChg>
        <pc:picChg chg="del">
          <ac:chgData name="Lucrezia Gaviraghi" userId="4c27f589-e9db-4b67-a77a-0452379d7d41" providerId="ADAL" clId="{756CB2B1-839C-47F3-9A8D-5E772E3EBC10}" dt="2024-09-04T10:48:42.470" v="1105" actId="478"/>
          <ac:picMkLst>
            <pc:docMk/>
            <pc:sldMk cId="0" sldId="273"/>
            <ac:picMk id="6" creationId="{244834A7-12E0-014D-65AC-05CFF55F9C09}"/>
          </ac:picMkLst>
        </pc:picChg>
      </pc:sldChg>
      <pc:sldChg chg="addSp delSp modSp mod modClrScheme chgLayout">
        <pc:chgData name="Lucrezia Gaviraghi" userId="4c27f589-e9db-4b67-a77a-0452379d7d41" providerId="ADAL" clId="{756CB2B1-839C-47F3-9A8D-5E772E3EBC10}" dt="2024-09-04T10:49:00.923" v="1114" actId="26606"/>
        <pc:sldMkLst>
          <pc:docMk/>
          <pc:sldMk cId="0" sldId="274"/>
        </pc:sldMkLst>
        <pc:spChg chg="add del mod">
          <ac:chgData name="Lucrezia Gaviraghi" userId="4c27f589-e9db-4b67-a77a-0452379d7d41" providerId="ADAL" clId="{756CB2B1-839C-47F3-9A8D-5E772E3EBC10}" dt="2024-09-04T10:48:59.423" v="1111" actId="931"/>
          <ac:spMkLst>
            <pc:docMk/>
            <pc:sldMk cId="0" sldId="274"/>
            <ac:spMk id="3" creationId="{AE5333CD-9FF8-60FD-81DD-961838AC1742}"/>
          </ac:spMkLst>
        </pc:spChg>
        <pc:picChg chg="add mod">
          <ac:chgData name="Lucrezia Gaviraghi" userId="4c27f589-e9db-4b67-a77a-0452379d7d41" providerId="ADAL" clId="{756CB2B1-839C-47F3-9A8D-5E772E3EBC10}" dt="2024-09-04T10:49:00.923" v="1114" actId="26606"/>
          <ac:picMkLst>
            <pc:docMk/>
            <pc:sldMk cId="0" sldId="274"/>
            <ac:picMk id="5" creationId="{75C626A8-7FB4-E514-5425-5AE9C0000AC2}"/>
          </ac:picMkLst>
        </pc:picChg>
        <pc:picChg chg="del">
          <ac:chgData name="Lucrezia Gaviraghi" userId="4c27f589-e9db-4b67-a77a-0452379d7d41" providerId="ADAL" clId="{756CB2B1-839C-47F3-9A8D-5E772E3EBC10}" dt="2024-09-04T10:48:55.033" v="1110" actId="478"/>
          <ac:picMkLst>
            <pc:docMk/>
            <pc:sldMk cId="0" sldId="274"/>
            <ac:picMk id="189" creationId="{00000000-0000-0000-0000-000000000000}"/>
          </ac:picMkLst>
        </pc:picChg>
      </pc:sldChg>
      <pc:sldChg chg="addSp delSp modSp del mod modClrScheme modShow chgLayout">
        <pc:chgData name="Lucrezia Gaviraghi" userId="4c27f589-e9db-4b67-a77a-0452379d7d41" providerId="ADAL" clId="{756CB2B1-839C-47F3-9A8D-5E772E3EBC10}" dt="2024-09-06T09:38:09.377" v="7505" actId="2696"/>
        <pc:sldMkLst>
          <pc:docMk/>
          <pc:sldMk cId="0" sldId="275"/>
        </pc:sldMkLst>
        <pc:spChg chg="add del mod">
          <ac:chgData name="Lucrezia Gaviraghi" userId="4c27f589-e9db-4b67-a77a-0452379d7d41" providerId="ADAL" clId="{756CB2B1-839C-47F3-9A8D-5E772E3EBC10}" dt="2024-09-04T10:49:29.221" v="1119" actId="931"/>
          <ac:spMkLst>
            <pc:docMk/>
            <pc:sldMk cId="0" sldId="275"/>
            <ac:spMk id="3" creationId="{E1ECD3CD-6E99-6658-C21E-B7A9E36D4DB4}"/>
          </ac:spMkLst>
        </pc:spChg>
        <pc:picChg chg="add mod">
          <ac:chgData name="Lucrezia Gaviraghi" userId="4c27f589-e9db-4b67-a77a-0452379d7d41" providerId="ADAL" clId="{756CB2B1-839C-47F3-9A8D-5E772E3EBC10}" dt="2024-09-04T10:49:38.705" v="1122" actId="26606"/>
          <ac:picMkLst>
            <pc:docMk/>
            <pc:sldMk cId="0" sldId="275"/>
            <ac:picMk id="5" creationId="{09216583-90C6-E031-A6FF-983E08BC9500}"/>
          </ac:picMkLst>
        </pc:picChg>
        <pc:picChg chg="del">
          <ac:chgData name="Lucrezia Gaviraghi" userId="4c27f589-e9db-4b67-a77a-0452379d7d41" providerId="ADAL" clId="{756CB2B1-839C-47F3-9A8D-5E772E3EBC10}" dt="2024-09-04T10:49:22.861" v="1118" actId="478"/>
          <ac:picMkLst>
            <pc:docMk/>
            <pc:sldMk cId="0" sldId="275"/>
            <ac:picMk id="191" creationId="{00000000-0000-0000-0000-000000000000}"/>
          </ac:picMkLst>
        </pc:picChg>
      </pc:sldChg>
      <pc:sldChg chg="addSp delSp modSp del mod modClrScheme modShow chgLayout">
        <pc:chgData name="Lucrezia Gaviraghi" userId="4c27f589-e9db-4b67-a77a-0452379d7d41" providerId="ADAL" clId="{756CB2B1-839C-47F3-9A8D-5E772E3EBC10}" dt="2024-09-06T09:38:24.360" v="7508" actId="2696"/>
        <pc:sldMkLst>
          <pc:docMk/>
          <pc:sldMk cId="0" sldId="276"/>
        </pc:sldMkLst>
        <pc:spChg chg="add del mod">
          <ac:chgData name="Lucrezia Gaviraghi" userId="4c27f589-e9db-4b67-a77a-0452379d7d41" providerId="ADAL" clId="{756CB2B1-839C-47F3-9A8D-5E772E3EBC10}" dt="2024-09-04T10:52:42.275" v="1154" actId="931"/>
          <ac:spMkLst>
            <pc:docMk/>
            <pc:sldMk cId="0" sldId="276"/>
            <ac:spMk id="3" creationId="{2C951F92-4B47-7A5B-6DA7-FDBFCF123013}"/>
          </ac:spMkLst>
        </pc:spChg>
        <pc:picChg chg="add mod">
          <ac:chgData name="Lucrezia Gaviraghi" userId="4c27f589-e9db-4b67-a77a-0452379d7d41" providerId="ADAL" clId="{756CB2B1-839C-47F3-9A8D-5E772E3EBC10}" dt="2024-09-04T10:52:43.744" v="1157" actId="26606"/>
          <ac:picMkLst>
            <pc:docMk/>
            <pc:sldMk cId="0" sldId="276"/>
            <ac:picMk id="5" creationId="{4ADD894C-E0FF-AD73-67A1-ABA794B2C0B1}"/>
          </ac:picMkLst>
        </pc:picChg>
        <pc:picChg chg="del">
          <ac:chgData name="Lucrezia Gaviraghi" userId="4c27f589-e9db-4b67-a77a-0452379d7d41" providerId="ADAL" clId="{756CB2B1-839C-47F3-9A8D-5E772E3EBC10}" dt="2024-09-04T10:52:35.900" v="1153" actId="478"/>
          <ac:picMkLst>
            <pc:docMk/>
            <pc:sldMk cId="0" sldId="276"/>
            <ac:picMk id="193" creationId="{00000000-0000-0000-0000-000000000000}"/>
          </ac:picMkLst>
        </pc:picChg>
      </pc:sldChg>
      <pc:sldChg chg="addSp delSp modSp mod setBg">
        <pc:chgData name="Lucrezia Gaviraghi" userId="4c27f589-e9db-4b67-a77a-0452379d7d41" providerId="ADAL" clId="{756CB2B1-839C-47F3-9A8D-5E772E3EBC10}" dt="2024-09-04T08:41:59.016" v="814" actId="14100"/>
        <pc:sldMkLst>
          <pc:docMk/>
          <pc:sldMk cId="0" sldId="277"/>
        </pc:sldMkLst>
        <pc:spChg chg="add del mod">
          <ac:chgData name="Lucrezia Gaviraghi" userId="4c27f589-e9db-4b67-a77a-0452379d7d41" providerId="ADAL" clId="{756CB2B1-839C-47F3-9A8D-5E772E3EBC10}" dt="2024-09-04T08:36:24.416" v="699" actId="931"/>
          <ac:spMkLst>
            <pc:docMk/>
            <pc:sldMk cId="0" sldId="277"/>
            <ac:spMk id="3" creationId="{732D4BBD-B13D-8137-AB23-450E912DAA1A}"/>
          </ac:spMkLst>
        </pc:spChg>
        <pc:spChg chg="add del mod">
          <ac:chgData name="Lucrezia Gaviraghi" userId="4c27f589-e9db-4b67-a77a-0452379d7d41" providerId="ADAL" clId="{756CB2B1-839C-47F3-9A8D-5E772E3EBC10}" dt="2024-09-04T08:38:57.440" v="713" actId="931"/>
          <ac:spMkLst>
            <pc:docMk/>
            <pc:sldMk cId="0" sldId="277"/>
            <ac:spMk id="7" creationId="{E508FBDC-0A0E-660F-D555-C1BDF4564FF6}"/>
          </ac:spMkLst>
        </pc:spChg>
        <pc:picChg chg="add del mod modCrop">
          <ac:chgData name="Lucrezia Gaviraghi" userId="4c27f589-e9db-4b67-a77a-0452379d7d41" providerId="ADAL" clId="{756CB2B1-839C-47F3-9A8D-5E772E3EBC10}" dt="2024-09-04T08:38:51.440" v="712" actId="478"/>
          <ac:picMkLst>
            <pc:docMk/>
            <pc:sldMk cId="0" sldId="277"/>
            <ac:picMk id="5" creationId="{BDD74253-1BDF-3102-2443-2878706FB4CD}"/>
          </ac:picMkLst>
        </pc:picChg>
        <pc:picChg chg="add mod modCrop">
          <ac:chgData name="Lucrezia Gaviraghi" userId="4c27f589-e9db-4b67-a77a-0452379d7d41" providerId="ADAL" clId="{756CB2B1-839C-47F3-9A8D-5E772E3EBC10}" dt="2024-09-04T08:41:59.016" v="814" actId="14100"/>
          <ac:picMkLst>
            <pc:docMk/>
            <pc:sldMk cId="0" sldId="277"/>
            <ac:picMk id="9" creationId="{315F2A30-0840-E66C-303F-8DAE39A757F3}"/>
          </ac:picMkLst>
        </pc:picChg>
        <pc:picChg chg="del">
          <ac:chgData name="Lucrezia Gaviraghi" userId="4c27f589-e9db-4b67-a77a-0452379d7d41" providerId="ADAL" clId="{756CB2B1-839C-47F3-9A8D-5E772E3EBC10}" dt="2024-09-04T08:34:15.259" v="698" actId="478"/>
          <ac:picMkLst>
            <pc:docMk/>
            <pc:sldMk cId="0" sldId="277"/>
            <ac:picMk id="195" creationId="{00000000-0000-0000-0000-000000000000}"/>
          </ac:picMkLst>
        </pc:picChg>
      </pc:sldChg>
      <pc:sldChg chg="addSp delSp modSp mod modClrScheme chgLayout">
        <pc:chgData name="Lucrezia Gaviraghi" userId="4c27f589-e9db-4b67-a77a-0452379d7d41" providerId="ADAL" clId="{756CB2B1-839C-47F3-9A8D-5E772E3EBC10}" dt="2024-09-04T10:50:33.598" v="1132" actId="26606"/>
        <pc:sldMkLst>
          <pc:docMk/>
          <pc:sldMk cId="0" sldId="278"/>
        </pc:sldMkLst>
        <pc:spChg chg="add del mod">
          <ac:chgData name="Lucrezia Gaviraghi" userId="4c27f589-e9db-4b67-a77a-0452379d7d41" providerId="ADAL" clId="{756CB2B1-839C-47F3-9A8D-5E772E3EBC10}" dt="2024-09-04T10:50:32.020" v="1129" actId="931"/>
          <ac:spMkLst>
            <pc:docMk/>
            <pc:sldMk cId="0" sldId="278"/>
            <ac:spMk id="3" creationId="{73145791-BB39-4F95-4298-81AF8D78D91E}"/>
          </ac:spMkLst>
        </pc:spChg>
        <pc:picChg chg="add mod">
          <ac:chgData name="Lucrezia Gaviraghi" userId="4c27f589-e9db-4b67-a77a-0452379d7d41" providerId="ADAL" clId="{756CB2B1-839C-47F3-9A8D-5E772E3EBC10}" dt="2024-09-04T10:50:33.598" v="1132" actId="26606"/>
          <ac:picMkLst>
            <pc:docMk/>
            <pc:sldMk cId="0" sldId="278"/>
            <ac:picMk id="5" creationId="{7264FEE2-1343-03F3-D2C2-F6DC9D6C7048}"/>
          </ac:picMkLst>
        </pc:picChg>
        <pc:picChg chg="del">
          <ac:chgData name="Lucrezia Gaviraghi" userId="4c27f589-e9db-4b67-a77a-0452379d7d41" providerId="ADAL" clId="{756CB2B1-839C-47F3-9A8D-5E772E3EBC10}" dt="2024-09-04T10:50:28.677" v="1128" actId="478"/>
          <ac:picMkLst>
            <pc:docMk/>
            <pc:sldMk cId="0" sldId="278"/>
            <ac:picMk id="197" creationId="{00000000-0000-0000-0000-000000000000}"/>
          </ac:picMkLst>
        </pc:picChg>
      </pc:sldChg>
      <pc:sldChg chg="addSp delSp modSp mod ord modClrScheme chgLayout">
        <pc:chgData name="Lucrezia Gaviraghi" userId="4c27f589-e9db-4b67-a77a-0452379d7d41" providerId="ADAL" clId="{756CB2B1-839C-47F3-9A8D-5E772E3EBC10}" dt="2024-09-04T11:34:35.776" v="1751"/>
        <pc:sldMkLst>
          <pc:docMk/>
          <pc:sldMk cId="0" sldId="279"/>
        </pc:sldMkLst>
        <pc:spChg chg="add del mod">
          <ac:chgData name="Lucrezia Gaviraghi" userId="4c27f589-e9db-4b67-a77a-0452379d7d41" providerId="ADAL" clId="{756CB2B1-839C-47F3-9A8D-5E772E3EBC10}" dt="2024-09-04T10:50:48.146" v="1134" actId="931"/>
          <ac:spMkLst>
            <pc:docMk/>
            <pc:sldMk cId="0" sldId="279"/>
            <ac:spMk id="3" creationId="{2F89A8DA-2A5B-DB82-C760-1FDFB795A285}"/>
          </ac:spMkLst>
        </pc:spChg>
        <pc:picChg chg="add mod">
          <ac:chgData name="Lucrezia Gaviraghi" userId="4c27f589-e9db-4b67-a77a-0452379d7d41" providerId="ADAL" clId="{756CB2B1-839C-47F3-9A8D-5E772E3EBC10}" dt="2024-09-04T10:50:49.911" v="1137" actId="26606"/>
          <ac:picMkLst>
            <pc:docMk/>
            <pc:sldMk cId="0" sldId="279"/>
            <ac:picMk id="5" creationId="{4F3D615C-E83B-8446-057E-F11D06C507F3}"/>
          </ac:picMkLst>
        </pc:picChg>
        <pc:picChg chg="del">
          <ac:chgData name="Lucrezia Gaviraghi" userId="4c27f589-e9db-4b67-a77a-0452379d7d41" providerId="ADAL" clId="{756CB2B1-839C-47F3-9A8D-5E772E3EBC10}" dt="2024-09-04T10:50:43.740" v="1133" actId="478"/>
          <ac:picMkLst>
            <pc:docMk/>
            <pc:sldMk cId="0" sldId="279"/>
            <ac:picMk id="199" creationId="{00000000-0000-0000-0000-000000000000}"/>
          </ac:picMkLst>
        </pc:picChg>
      </pc:sldChg>
      <pc:sldChg chg="addSp delSp modSp mod modClrScheme chgLayout">
        <pc:chgData name="Lucrezia Gaviraghi" userId="4c27f589-e9db-4b67-a77a-0452379d7d41" providerId="ADAL" clId="{756CB2B1-839C-47F3-9A8D-5E772E3EBC10}" dt="2024-09-04T10:51:07.553" v="1142" actId="26606"/>
        <pc:sldMkLst>
          <pc:docMk/>
          <pc:sldMk cId="0" sldId="280"/>
        </pc:sldMkLst>
        <pc:spChg chg="add del mod">
          <ac:chgData name="Lucrezia Gaviraghi" userId="4c27f589-e9db-4b67-a77a-0452379d7d41" providerId="ADAL" clId="{756CB2B1-839C-47F3-9A8D-5E772E3EBC10}" dt="2024-09-04T10:51:05.631" v="1139" actId="931"/>
          <ac:spMkLst>
            <pc:docMk/>
            <pc:sldMk cId="0" sldId="280"/>
            <ac:spMk id="3" creationId="{3DAD0807-223F-37DF-2BCD-1E2834D81E61}"/>
          </ac:spMkLst>
        </pc:spChg>
        <pc:picChg chg="add mod">
          <ac:chgData name="Lucrezia Gaviraghi" userId="4c27f589-e9db-4b67-a77a-0452379d7d41" providerId="ADAL" clId="{756CB2B1-839C-47F3-9A8D-5E772E3EBC10}" dt="2024-09-04T10:51:07.553" v="1142" actId="26606"/>
          <ac:picMkLst>
            <pc:docMk/>
            <pc:sldMk cId="0" sldId="280"/>
            <ac:picMk id="5" creationId="{60EDD24D-2C97-1A51-8CB1-2DA6EB12A9CB}"/>
          </ac:picMkLst>
        </pc:picChg>
        <pc:picChg chg="del">
          <ac:chgData name="Lucrezia Gaviraghi" userId="4c27f589-e9db-4b67-a77a-0452379d7d41" providerId="ADAL" clId="{756CB2B1-839C-47F3-9A8D-5E772E3EBC10}" dt="2024-09-04T10:51:01.271" v="1138" actId="478"/>
          <ac:picMkLst>
            <pc:docMk/>
            <pc:sldMk cId="0" sldId="280"/>
            <ac:picMk id="201" creationId="{00000000-0000-0000-0000-000000000000}"/>
          </ac:picMkLst>
        </pc:picChg>
      </pc:sldChg>
      <pc:sldChg chg="addSp delSp modSp del mod modClrScheme modShow chgLayout">
        <pc:chgData name="Lucrezia Gaviraghi" userId="4c27f589-e9db-4b67-a77a-0452379d7d41" providerId="ADAL" clId="{756CB2B1-839C-47F3-9A8D-5E772E3EBC10}" dt="2024-09-06T09:38:19.968" v="7507" actId="2696"/>
        <pc:sldMkLst>
          <pc:docMk/>
          <pc:sldMk cId="0" sldId="281"/>
        </pc:sldMkLst>
        <pc:spChg chg="add del mod">
          <ac:chgData name="Lucrezia Gaviraghi" userId="4c27f589-e9db-4b67-a77a-0452379d7d41" providerId="ADAL" clId="{756CB2B1-839C-47F3-9A8D-5E772E3EBC10}" dt="2024-09-04T10:51:47.475" v="1144" actId="931"/>
          <ac:spMkLst>
            <pc:docMk/>
            <pc:sldMk cId="0" sldId="281"/>
            <ac:spMk id="3" creationId="{4817C49E-8C35-6050-9B07-1EBD9752192B}"/>
          </ac:spMkLst>
        </pc:spChg>
        <pc:picChg chg="add mod">
          <ac:chgData name="Lucrezia Gaviraghi" userId="4c27f589-e9db-4b67-a77a-0452379d7d41" providerId="ADAL" clId="{756CB2B1-839C-47F3-9A8D-5E772E3EBC10}" dt="2024-09-04T10:51:48.913" v="1147" actId="26606"/>
          <ac:picMkLst>
            <pc:docMk/>
            <pc:sldMk cId="0" sldId="281"/>
            <ac:picMk id="5" creationId="{6B201053-ED04-85E8-99B7-86C10B34FC54}"/>
          </ac:picMkLst>
        </pc:picChg>
        <pc:picChg chg="del">
          <ac:chgData name="Lucrezia Gaviraghi" userId="4c27f589-e9db-4b67-a77a-0452379d7d41" providerId="ADAL" clId="{756CB2B1-839C-47F3-9A8D-5E772E3EBC10}" dt="2024-09-04T10:51:43.413" v="1143" actId="478"/>
          <ac:picMkLst>
            <pc:docMk/>
            <pc:sldMk cId="0" sldId="281"/>
            <ac:picMk id="203" creationId="{00000000-0000-0000-0000-000000000000}"/>
          </ac:picMkLst>
        </pc:picChg>
      </pc:sldChg>
      <pc:sldChg chg="addSp delSp modSp mod modClrScheme chgLayout">
        <pc:chgData name="Lucrezia Gaviraghi" userId="4c27f589-e9db-4b67-a77a-0452379d7d41" providerId="ADAL" clId="{756CB2B1-839C-47F3-9A8D-5E772E3EBC10}" dt="2024-09-04T10:52:16.633" v="1152" actId="26606"/>
        <pc:sldMkLst>
          <pc:docMk/>
          <pc:sldMk cId="0" sldId="282"/>
        </pc:sldMkLst>
        <pc:spChg chg="add del mod">
          <ac:chgData name="Lucrezia Gaviraghi" userId="4c27f589-e9db-4b67-a77a-0452379d7d41" providerId="ADAL" clId="{756CB2B1-839C-47F3-9A8D-5E772E3EBC10}" dt="2024-09-04T10:52:15.023" v="1149" actId="931"/>
          <ac:spMkLst>
            <pc:docMk/>
            <pc:sldMk cId="0" sldId="282"/>
            <ac:spMk id="3" creationId="{2422C207-311B-03BB-4A83-07803B1ECBCC}"/>
          </ac:spMkLst>
        </pc:spChg>
        <pc:picChg chg="add mod">
          <ac:chgData name="Lucrezia Gaviraghi" userId="4c27f589-e9db-4b67-a77a-0452379d7d41" providerId="ADAL" clId="{756CB2B1-839C-47F3-9A8D-5E772E3EBC10}" dt="2024-09-04T10:52:16.633" v="1152" actId="26606"/>
          <ac:picMkLst>
            <pc:docMk/>
            <pc:sldMk cId="0" sldId="282"/>
            <ac:picMk id="5" creationId="{96F869E6-96D4-5CF5-41E3-4C1EC28DC2E0}"/>
          </ac:picMkLst>
        </pc:picChg>
        <pc:picChg chg="del">
          <ac:chgData name="Lucrezia Gaviraghi" userId="4c27f589-e9db-4b67-a77a-0452379d7d41" providerId="ADAL" clId="{756CB2B1-839C-47F3-9A8D-5E772E3EBC10}" dt="2024-09-04T10:52:09.991" v="1148" actId="478"/>
          <ac:picMkLst>
            <pc:docMk/>
            <pc:sldMk cId="0" sldId="282"/>
            <ac:picMk id="205" creationId="{00000000-0000-0000-0000-000000000000}"/>
          </ac:picMkLst>
        </pc:picChg>
      </pc:sldChg>
      <pc:sldChg chg="addSp delSp modSp mod modClrScheme chgLayout">
        <pc:chgData name="Lucrezia Gaviraghi" userId="4c27f589-e9db-4b67-a77a-0452379d7d41" providerId="ADAL" clId="{756CB2B1-839C-47F3-9A8D-5E772E3EBC10}" dt="2024-09-04T10:50:21.566" v="1127" actId="26606"/>
        <pc:sldMkLst>
          <pc:docMk/>
          <pc:sldMk cId="0" sldId="283"/>
        </pc:sldMkLst>
        <pc:spChg chg="add del mod">
          <ac:chgData name="Lucrezia Gaviraghi" userId="4c27f589-e9db-4b67-a77a-0452379d7d41" providerId="ADAL" clId="{756CB2B1-839C-47F3-9A8D-5E772E3EBC10}" dt="2024-09-04T10:50:20.066" v="1124" actId="931"/>
          <ac:spMkLst>
            <pc:docMk/>
            <pc:sldMk cId="0" sldId="283"/>
            <ac:spMk id="3" creationId="{B2DAEBA8-9F88-2E48-CCF2-79635E5BD105}"/>
          </ac:spMkLst>
        </pc:spChg>
        <pc:picChg chg="add mod">
          <ac:chgData name="Lucrezia Gaviraghi" userId="4c27f589-e9db-4b67-a77a-0452379d7d41" providerId="ADAL" clId="{756CB2B1-839C-47F3-9A8D-5E772E3EBC10}" dt="2024-09-04T10:50:21.566" v="1127" actId="26606"/>
          <ac:picMkLst>
            <pc:docMk/>
            <pc:sldMk cId="0" sldId="283"/>
            <ac:picMk id="5" creationId="{D9AF2C14-EF8E-1C78-7BD3-3F1440C46D5D}"/>
          </ac:picMkLst>
        </pc:picChg>
        <pc:picChg chg="del">
          <ac:chgData name="Lucrezia Gaviraghi" userId="4c27f589-e9db-4b67-a77a-0452379d7d41" providerId="ADAL" clId="{756CB2B1-839C-47F3-9A8D-5E772E3EBC10}" dt="2024-09-04T10:50:16.769" v="1123" actId="478"/>
          <ac:picMkLst>
            <pc:docMk/>
            <pc:sldMk cId="0" sldId="283"/>
            <ac:picMk id="207" creationId="{00000000-0000-0000-0000-000000000000}"/>
          </ac:picMkLst>
        </pc:picChg>
      </pc:sldChg>
      <pc:sldChg chg="addSp delSp modSp mod">
        <pc:chgData name="Lucrezia Gaviraghi" userId="4c27f589-e9db-4b67-a77a-0452379d7d41" providerId="ADAL" clId="{756CB2B1-839C-47F3-9A8D-5E772E3EBC10}" dt="2024-09-06T11:46:55.931" v="7571" actId="478"/>
        <pc:sldMkLst>
          <pc:docMk/>
          <pc:sldMk cId="0" sldId="285"/>
        </pc:sldMkLst>
        <pc:spChg chg="add del mod">
          <ac:chgData name="Lucrezia Gaviraghi" userId="4c27f589-e9db-4b67-a77a-0452379d7d41" providerId="ADAL" clId="{756CB2B1-839C-47F3-9A8D-5E772E3EBC10}" dt="2024-09-04T11:25:10.610" v="1242" actId="478"/>
          <ac:spMkLst>
            <pc:docMk/>
            <pc:sldMk cId="0" sldId="285"/>
            <ac:spMk id="3" creationId="{24E85EAA-88B1-0711-5E8D-D889A302B7C7}"/>
          </ac:spMkLst>
        </pc:spChg>
        <pc:spChg chg="mod">
          <ac:chgData name="Lucrezia Gaviraghi" userId="4c27f589-e9db-4b67-a77a-0452379d7d41" providerId="ADAL" clId="{756CB2B1-839C-47F3-9A8D-5E772E3EBC10}" dt="2024-09-05T11:43:34.361" v="6246" actId="1076"/>
          <ac:spMkLst>
            <pc:docMk/>
            <pc:sldMk cId="0" sldId="285"/>
            <ac:spMk id="212" creationId="{00000000-0000-0000-0000-000000000000}"/>
          </ac:spMkLst>
        </pc:spChg>
        <pc:spChg chg="mod">
          <ac:chgData name="Lucrezia Gaviraghi" userId="4c27f589-e9db-4b67-a77a-0452379d7d41" providerId="ADAL" clId="{756CB2B1-839C-47F3-9A8D-5E772E3EBC10}" dt="2024-09-06T11:46:52.947" v="7565" actId="20577"/>
          <ac:spMkLst>
            <pc:docMk/>
            <pc:sldMk cId="0" sldId="285"/>
            <ac:spMk id="213" creationId="{00000000-0000-0000-0000-000000000000}"/>
          </ac:spMkLst>
        </pc:spChg>
        <pc:picChg chg="add del mod">
          <ac:chgData name="Lucrezia Gaviraghi" userId="4c27f589-e9db-4b67-a77a-0452379d7d41" providerId="ADAL" clId="{756CB2B1-839C-47F3-9A8D-5E772E3EBC10}" dt="2024-09-06T11:46:55.931" v="7571" actId="478"/>
          <ac:picMkLst>
            <pc:docMk/>
            <pc:sldMk cId="0" sldId="285"/>
            <ac:picMk id="2" creationId="{0E3A37C2-240E-6813-C8FF-023A54C5FF51}"/>
          </ac:picMkLst>
        </pc:picChg>
        <pc:picChg chg="add del mod">
          <ac:chgData name="Lucrezia Gaviraghi" userId="4c27f589-e9db-4b67-a77a-0452379d7d41" providerId="ADAL" clId="{756CB2B1-839C-47F3-9A8D-5E772E3EBC10}" dt="2024-09-06T11:46:55.290" v="7570" actId="22"/>
          <ac:picMkLst>
            <pc:docMk/>
            <pc:sldMk cId="0" sldId="285"/>
            <ac:picMk id="4" creationId="{CA92BAE2-5C47-0A00-C24F-1A5424645BFD}"/>
          </ac:picMkLst>
        </pc:picChg>
        <pc:picChg chg="add del mod">
          <ac:chgData name="Lucrezia Gaviraghi" userId="4c27f589-e9db-4b67-a77a-0452379d7d41" providerId="ADAL" clId="{756CB2B1-839C-47F3-9A8D-5E772E3EBC10}" dt="2024-09-05T08:47:26.486" v="2023" actId="478"/>
          <ac:picMkLst>
            <pc:docMk/>
            <pc:sldMk cId="0" sldId="285"/>
            <ac:picMk id="4" creationId="{D9FB6775-FECE-8036-1620-7CA3FC6BD655}"/>
          </ac:picMkLst>
        </pc:picChg>
        <pc:picChg chg="del">
          <ac:chgData name="Lucrezia Gaviraghi" userId="4c27f589-e9db-4b67-a77a-0452379d7d41" providerId="ADAL" clId="{756CB2B1-839C-47F3-9A8D-5E772E3EBC10}" dt="2024-09-04T10:59:37.333" v="1241" actId="478"/>
          <ac:picMkLst>
            <pc:docMk/>
            <pc:sldMk cId="0" sldId="285"/>
            <ac:picMk id="211" creationId="{00000000-0000-0000-0000-000000000000}"/>
          </ac:picMkLst>
        </pc:picChg>
      </pc:sldChg>
      <pc:sldChg chg="addSp delSp modSp del mod">
        <pc:chgData name="Lucrezia Gaviraghi" userId="4c27f589-e9db-4b67-a77a-0452379d7d41" providerId="ADAL" clId="{756CB2B1-839C-47F3-9A8D-5E772E3EBC10}" dt="2024-09-05T10:32:36.102" v="4344" actId="2696"/>
        <pc:sldMkLst>
          <pc:docMk/>
          <pc:sldMk cId="3271838671" sldId="286"/>
        </pc:sldMkLst>
        <pc:spChg chg="add del mod">
          <ac:chgData name="Lucrezia Gaviraghi" userId="4c27f589-e9db-4b67-a77a-0452379d7d41" providerId="ADAL" clId="{756CB2B1-839C-47F3-9A8D-5E772E3EBC10}" dt="2024-09-04T10:55:27.558" v="1192" actId="478"/>
          <ac:spMkLst>
            <pc:docMk/>
            <pc:sldMk cId="3271838671" sldId="286"/>
            <ac:spMk id="3" creationId="{FABDD16A-4903-4FAD-2206-26AA04A52C23}"/>
          </ac:spMkLst>
        </pc:spChg>
        <pc:spChg chg="mod">
          <ac:chgData name="Lucrezia Gaviraghi" userId="4c27f589-e9db-4b67-a77a-0452379d7d41" providerId="ADAL" clId="{756CB2B1-839C-47F3-9A8D-5E772E3EBC10}" dt="2024-09-04T11:28:18.029" v="1327" actId="1076"/>
          <ac:spMkLst>
            <pc:docMk/>
            <pc:sldMk cId="3271838671" sldId="286"/>
            <ac:spMk id="178" creationId="{00000000-0000-0000-0000-000000000000}"/>
          </ac:spMkLst>
        </pc:spChg>
        <pc:spChg chg="mod">
          <ac:chgData name="Lucrezia Gaviraghi" userId="4c27f589-e9db-4b67-a77a-0452379d7d41" providerId="ADAL" clId="{756CB2B1-839C-47F3-9A8D-5E772E3EBC10}" dt="2024-09-04T11:28:03.122" v="1326" actId="255"/>
          <ac:spMkLst>
            <pc:docMk/>
            <pc:sldMk cId="3271838671" sldId="286"/>
            <ac:spMk id="179" creationId="{00000000-0000-0000-0000-000000000000}"/>
          </ac:spMkLst>
        </pc:spChg>
        <pc:picChg chg="add mod">
          <ac:chgData name="Lucrezia Gaviraghi" userId="4c27f589-e9db-4b67-a77a-0452379d7d41" providerId="ADAL" clId="{756CB2B1-839C-47F3-9A8D-5E772E3EBC10}" dt="2024-09-05T08:45:49.418" v="1992"/>
          <ac:picMkLst>
            <pc:docMk/>
            <pc:sldMk cId="3271838671" sldId="286"/>
            <ac:picMk id="2" creationId="{0CA7A8F8-FB86-A923-A397-18C58C3F452D}"/>
          </ac:picMkLst>
        </pc:picChg>
        <pc:picChg chg="add del mod">
          <ac:chgData name="Lucrezia Gaviraghi" userId="4c27f589-e9db-4b67-a77a-0452379d7d41" providerId="ADAL" clId="{756CB2B1-839C-47F3-9A8D-5E772E3EBC10}" dt="2024-09-05T08:45:49.012" v="1991" actId="478"/>
          <ac:picMkLst>
            <pc:docMk/>
            <pc:sldMk cId="3271838671" sldId="286"/>
            <ac:picMk id="4" creationId="{40E83A48-3460-1995-7B61-D7E2A009D4D9}"/>
          </ac:picMkLst>
        </pc:picChg>
        <pc:picChg chg="del">
          <ac:chgData name="Lucrezia Gaviraghi" userId="4c27f589-e9db-4b67-a77a-0452379d7d41" providerId="ADAL" clId="{756CB2B1-839C-47F3-9A8D-5E772E3EBC10}" dt="2024-09-04T10:55:24.198" v="1190" actId="478"/>
          <ac:picMkLst>
            <pc:docMk/>
            <pc:sldMk cId="3271838671" sldId="286"/>
            <ac:picMk id="177" creationId="{00000000-0000-0000-0000-000000000000}"/>
          </ac:picMkLst>
        </pc:picChg>
      </pc:sldChg>
      <pc:sldChg chg="addSp delSp modSp mod">
        <pc:chgData name="Lucrezia Gaviraghi" userId="4c27f589-e9db-4b67-a77a-0452379d7d41" providerId="ADAL" clId="{756CB2B1-839C-47F3-9A8D-5E772E3EBC10}" dt="2024-09-05T11:45:54.145" v="6331" actId="1038"/>
        <pc:sldMkLst>
          <pc:docMk/>
          <pc:sldMk cId="4220685752" sldId="287"/>
        </pc:sldMkLst>
        <pc:spChg chg="add del mod">
          <ac:chgData name="Lucrezia Gaviraghi" userId="4c27f589-e9db-4b67-a77a-0452379d7d41" providerId="ADAL" clId="{756CB2B1-839C-47F3-9A8D-5E772E3EBC10}" dt="2024-09-04T10:56:28.966" v="1204" actId="478"/>
          <ac:spMkLst>
            <pc:docMk/>
            <pc:sldMk cId="4220685752" sldId="287"/>
            <ac:spMk id="3" creationId="{5400A4D6-57CC-C8DE-A7BB-9EDD396DFE2F}"/>
          </ac:spMkLst>
        </pc:spChg>
        <pc:spChg chg="add mod">
          <ac:chgData name="Lucrezia Gaviraghi" userId="4c27f589-e9db-4b67-a77a-0452379d7d41" providerId="ADAL" clId="{756CB2B1-839C-47F3-9A8D-5E772E3EBC10}" dt="2024-09-05T11:45:54.145" v="6331" actId="1038"/>
          <ac:spMkLst>
            <pc:docMk/>
            <pc:sldMk cId="4220685752" sldId="287"/>
            <ac:spMk id="3" creationId="{5EB5FB06-92A3-E3F8-ABC6-35E645BEBF50}"/>
          </ac:spMkLst>
        </pc:spChg>
        <pc:spChg chg="del mod">
          <ac:chgData name="Lucrezia Gaviraghi" userId="4c27f589-e9db-4b67-a77a-0452379d7d41" providerId="ADAL" clId="{756CB2B1-839C-47F3-9A8D-5E772E3EBC10}" dt="2024-09-05T08:37:28.501" v="1839" actId="478"/>
          <ac:spMkLst>
            <pc:docMk/>
            <pc:sldMk cId="4220685752" sldId="287"/>
            <ac:spMk id="178" creationId="{00000000-0000-0000-0000-000000000000}"/>
          </ac:spMkLst>
        </pc:spChg>
        <pc:spChg chg="mod">
          <ac:chgData name="Lucrezia Gaviraghi" userId="4c27f589-e9db-4b67-a77a-0452379d7d41" providerId="ADAL" clId="{756CB2B1-839C-47F3-9A8D-5E772E3EBC10}" dt="2024-09-05T11:40:18.696" v="6085" actId="1035"/>
          <ac:spMkLst>
            <pc:docMk/>
            <pc:sldMk cId="4220685752" sldId="287"/>
            <ac:spMk id="179" creationId="{00000000-0000-0000-0000-000000000000}"/>
          </ac:spMkLst>
        </pc:spChg>
        <pc:picChg chg="add mod">
          <ac:chgData name="Lucrezia Gaviraghi" userId="4c27f589-e9db-4b67-a77a-0452379d7d41" providerId="ADAL" clId="{756CB2B1-839C-47F3-9A8D-5E772E3EBC10}" dt="2024-09-05T08:45:39.105" v="1990" actId="1076"/>
          <ac:picMkLst>
            <pc:docMk/>
            <pc:sldMk cId="4220685752" sldId="287"/>
            <ac:picMk id="4" creationId="{82EB2247-A8E9-5C4D-20D8-243A9269EC85}"/>
          </ac:picMkLst>
        </pc:picChg>
        <pc:picChg chg="del">
          <ac:chgData name="Lucrezia Gaviraghi" userId="4c27f589-e9db-4b67-a77a-0452379d7d41" providerId="ADAL" clId="{756CB2B1-839C-47F3-9A8D-5E772E3EBC10}" dt="2024-09-04T10:55:34.573" v="1193" actId="478"/>
          <ac:picMkLst>
            <pc:docMk/>
            <pc:sldMk cId="4220685752" sldId="287"/>
            <ac:picMk id="177" creationId="{00000000-0000-0000-0000-000000000000}"/>
          </ac:picMkLst>
        </pc:picChg>
      </pc:sldChg>
      <pc:sldChg chg="addSp delSp modSp mod">
        <pc:chgData name="Lucrezia Gaviraghi" userId="4c27f589-e9db-4b67-a77a-0452379d7d41" providerId="ADAL" clId="{756CB2B1-839C-47F3-9A8D-5E772E3EBC10}" dt="2024-09-05T11:45:47.739" v="6326" actId="1038"/>
        <pc:sldMkLst>
          <pc:docMk/>
          <pc:sldMk cId="2793910730" sldId="288"/>
        </pc:sldMkLst>
        <pc:spChg chg="add del mod">
          <ac:chgData name="Lucrezia Gaviraghi" userId="4c27f589-e9db-4b67-a77a-0452379d7d41" providerId="ADAL" clId="{756CB2B1-839C-47F3-9A8D-5E772E3EBC10}" dt="2024-09-04T10:55:49.402" v="1197" actId="478"/>
          <ac:spMkLst>
            <pc:docMk/>
            <pc:sldMk cId="2793910730" sldId="288"/>
            <ac:spMk id="3" creationId="{B010E9A6-E7B8-AA6F-B569-5DE787303AD9}"/>
          </ac:spMkLst>
        </pc:spChg>
        <pc:spChg chg="add del mod">
          <ac:chgData name="Lucrezia Gaviraghi" userId="4c27f589-e9db-4b67-a77a-0452379d7d41" providerId="ADAL" clId="{756CB2B1-839C-47F3-9A8D-5E772E3EBC10}" dt="2024-09-05T08:49:41.046" v="2026" actId="478"/>
          <ac:spMkLst>
            <pc:docMk/>
            <pc:sldMk cId="2793910730" sldId="288"/>
            <ac:spMk id="5" creationId="{6EA07D3F-BB94-57CD-79FE-856DDE72F0A4}"/>
          </ac:spMkLst>
        </pc:spChg>
        <pc:spChg chg="add mod">
          <ac:chgData name="Lucrezia Gaviraghi" userId="4c27f589-e9db-4b67-a77a-0452379d7d41" providerId="ADAL" clId="{756CB2B1-839C-47F3-9A8D-5E772E3EBC10}" dt="2024-09-05T11:45:47.739" v="6326" actId="1038"/>
          <ac:spMkLst>
            <pc:docMk/>
            <pc:sldMk cId="2793910730" sldId="288"/>
            <ac:spMk id="6" creationId="{A806150F-C923-1533-0B39-17AB081C55DE}"/>
          </ac:spMkLst>
        </pc:spChg>
        <pc:spChg chg="del mod">
          <ac:chgData name="Lucrezia Gaviraghi" userId="4c27f589-e9db-4b67-a77a-0452379d7d41" providerId="ADAL" clId="{756CB2B1-839C-47F3-9A8D-5E772E3EBC10}" dt="2024-09-05T08:49:31.611" v="2025" actId="478"/>
          <ac:spMkLst>
            <pc:docMk/>
            <pc:sldMk cId="2793910730" sldId="288"/>
            <ac:spMk id="178" creationId="{00000000-0000-0000-0000-000000000000}"/>
          </ac:spMkLst>
        </pc:spChg>
        <pc:spChg chg="mod">
          <ac:chgData name="Lucrezia Gaviraghi" userId="4c27f589-e9db-4b67-a77a-0452379d7d41" providerId="ADAL" clId="{756CB2B1-839C-47F3-9A8D-5E772E3EBC10}" dt="2024-09-05T11:40:38.870" v="6097" actId="1035"/>
          <ac:spMkLst>
            <pc:docMk/>
            <pc:sldMk cId="2793910730" sldId="288"/>
            <ac:spMk id="179" creationId="{00000000-0000-0000-0000-000000000000}"/>
          </ac:spMkLst>
        </pc:spChg>
        <pc:picChg chg="add mod">
          <ac:chgData name="Lucrezia Gaviraghi" userId="4c27f589-e9db-4b67-a77a-0452379d7d41" providerId="ADAL" clId="{756CB2B1-839C-47F3-9A8D-5E772E3EBC10}" dt="2024-09-05T08:45:58.639" v="1994"/>
          <ac:picMkLst>
            <pc:docMk/>
            <pc:sldMk cId="2793910730" sldId="288"/>
            <ac:picMk id="2" creationId="{98445215-5D7C-9258-B883-ED63FB1B6823}"/>
          </ac:picMkLst>
        </pc:picChg>
        <pc:picChg chg="add del mod">
          <ac:chgData name="Lucrezia Gaviraghi" userId="4c27f589-e9db-4b67-a77a-0452379d7d41" providerId="ADAL" clId="{756CB2B1-839C-47F3-9A8D-5E772E3EBC10}" dt="2024-09-05T08:45:58.293" v="1993" actId="478"/>
          <ac:picMkLst>
            <pc:docMk/>
            <pc:sldMk cId="2793910730" sldId="288"/>
            <ac:picMk id="4" creationId="{9082C806-394D-F8D2-4371-09877717F719}"/>
          </ac:picMkLst>
        </pc:picChg>
        <pc:picChg chg="del">
          <ac:chgData name="Lucrezia Gaviraghi" userId="4c27f589-e9db-4b67-a77a-0452379d7d41" providerId="ADAL" clId="{756CB2B1-839C-47F3-9A8D-5E772E3EBC10}" dt="2024-09-04T10:55:42.543" v="1195" actId="478"/>
          <ac:picMkLst>
            <pc:docMk/>
            <pc:sldMk cId="2793910730" sldId="288"/>
            <ac:picMk id="177" creationId="{00000000-0000-0000-0000-000000000000}"/>
          </ac:picMkLst>
        </pc:picChg>
      </pc:sldChg>
      <pc:sldChg chg="addSp delSp modSp mod">
        <pc:chgData name="Lucrezia Gaviraghi" userId="4c27f589-e9db-4b67-a77a-0452379d7d41" providerId="ADAL" clId="{756CB2B1-839C-47F3-9A8D-5E772E3EBC10}" dt="2024-09-05T11:45:40.083" v="6321" actId="1038"/>
        <pc:sldMkLst>
          <pc:docMk/>
          <pc:sldMk cId="4139750196" sldId="289"/>
        </pc:sldMkLst>
        <pc:spChg chg="add del mod">
          <ac:chgData name="Lucrezia Gaviraghi" userId="4c27f589-e9db-4b67-a77a-0452379d7d41" providerId="ADAL" clId="{756CB2B1-839C-47F3-9A8D-5E772E3EBC10}" dt="2024-09-04T10:55:58.247" v="1200" actId="478"/>
          <ac:spMkLst>
            <pc:docMk/>
            <pc:sldMk cId="4139750196" sldId="289"/>
            <ac:spMk id="3" creationId="{7AA28F0D-F66A-BDCC-92BF-36BEEA9FD8C0}"/>
          </ac:spMkLst>
        </pc:spChg>
        <pc:spChg chg="add del mod">
          <ac:chgData name="Lucrezia Gaviraghi" userId="4c27f589-e9db-4b67-a77a-0452379d7d41" providerId="ADAL" clId="{756CB2B1-839C-47F3-9A8D-5E772E3EBC10}" dt="2024-09-05T08:57:52.411" v="2104" actId="478"/>
          <ac:spMkLst>
            <pc:docMk/>
            <pc:sldMk cId="4139750196" sldId="289"/>
            <ac:spMk id="5" creationId="{661B31AC-943B-766B-7406-7556F0FB0376}"/>
          </ac:spMkLst>
        </pc:spChg>
        <pc:spChg chg="add mod">
          <ac:chgData name="Lucrezia Gaviraghi" userId="4c27f589-e9db-4b67-a77a-0452379d7d41" providerId="ADAL" clId="{756CB2B1-839C-47F3-9A8D-5E772E3EBC10}" dt="2024-09-05T11:45:40.083" v="6321" actId="1038"/>
          <ac:spMkLst>
            <pc:docMk/>
            <pc:sldMk cId="4139750196" sldId="289"/>
            <ac:spMk id="6" creationId="{AC43C8FF-E396-9243-2457-2D376E9EA484}"/>
          </ac:spMkLst>
        </pc:spChg>
        <pc:spChg chg="del mod">
          <ac:chgData name="Lucrezia Gaviraghi" userId="4c27f589-e9db-4b67-a77a-0452379d7d41" providerId="ADAL" clId="{756CB2B1-839C-47F3-9A8D-5E772E3EBC10}" dt="2024-09-05T08:57:47.301" v="2103" actId="478"/>
          <ac:spMkLst>
            <pc:docMk/>
            <pc:sldMk cId="4139750196" sldId="289"/>
            <ac:spMk id="178" creationId="{00000000-0000-0000-0000-000000000000}"/>
          </ac:spMkLst>
        </pc:spChg>
        <pc:spChg chg="mod">
          <ac:chgData name="Lucrezia Gaviraghi" userId="4c27f589-e9db-4b67-a77a-0452379d7d41" providerId="ADAL" clId="{756CB2B1-839C-47F3-9A8D-5E772E3EBC10}" dt="2024-09-05T11:40:50.885" v="6109" actId="1035"/>
          <ac:spMkLst>
            <pc:docMk/>
            <pc:sldMk cId="4139750196" sldId="289"/>
            <ac:spMk id="179" creationId="{00000000-0000-0000-0000-000000000000}"/>
          </ac:spMkLst>
        </pc:spChg>
        <pc:picChg chg="add mod">
          <ac:chgData name="Lucrezia Gaviraghi" userId="4c27f589-e9db-4b67-a77a-0452379d7d41" providerId="ADAL" clId="{756CB2B1-839C-47F3-9A8D-5E772E3EBC10}" dt="2024-09-05T08:46:09.373" v="1996"/>
          <ac:picMkLst>
            <pc:docMk/>
            <pc:sldMk cId="4139750196" sldId="289"/>
            <ac:picMk id="2" creationId="{0547FA44-5DDB-67B3-CF04-145F58650B10}"/>
          </ac:picMkLst>
        </pc:picChg>
        <pc:picChg chg="add del mod">
          <ac:chgData name="Lucrezia Gaviraghi" userId="4c27f589-e9db-4b67-a77a-0452379d7d41" providerId="ADAL" clId="{756CB2B1-839C-47F3-9A8D-5E772E3EBC10}" dt="2024-09-05T08:46:09.014" v="1995" actId="478"/>
          <ac:picMkLst>
            <pc:docMk/>
            <pc:sldMk cId="4139750196" sldId="289"/>
            <ac:picMk id="4" creationId="{C1904E2F-204B-80A7-0710-A2772638F52A}"/>
          </ac:picMkLst>
        </pc:picChg>
        <pc:picChg chg="del">
          <ac:chgData name="Lucrezia Gaviraghi" userId="4c27f589-e9db-4b67-a77a-0452379d7d41" providerId="ADAL" clId="{756CB2B1-839C-47F3-9A8D-5E772E3EBC10}" dt="2024-09-04T10:55:55.372" v="1198" actId="478"/>
          <ac:picMkLst>
            <pc:docMk/>
            <pc:sldMk cId="4139750196" sldId="289"/>
            <ac:picMk id="177" creationId="{00000000-0000-0000-0000-000000000000}"/>
          </ac:picMkLst>
        </pc:picChg>
      </pc:sldChg>
      <pc:sldChg chg="addSp delSp modSp del mod modShow">
        <pc:chgData name="Lucrezia Gaviraghi" userId="4c27f589-e9db-4b67-a77a-0452379d7d41" providerId="ADAL" clId="{756CB2B1-839C-47F3-9A8D-5E772E3EBC10}" dt="2024-09-06T09:38:12.110" v="7506" actId="2696"/>
        <pc:sldMkLst>
          <pc:docMk/>
          <pc:sldMk cId="590739024" sldId="290"/>
        </pc:sldMkLst>
        <pc:spChg chg="add del mod">
          <ac:chgData name="Lucrezia Gaviraghi" userId="4c27f589-e9db-4b67-a77a-0452379d7d41" providerId="ADAL" clId="{756CB2B1-839C-47F3-9A8D-5E772E3EBC10}" dt="2024-09-04T10:56:07.951" v="1203" actId="478"/>
          <ac:spMkLst>
            <pc:docMk/>
            <pc:sldMk cId="590739024" sldId="290"/>
            <ac:spMk id="3" creationId="{A6CADBB2-BD04-0579-AD75-6823268BCC38}"/>
          </ac:spMkLst>
        </pc:spChg>
        <pc:spChg chg="add mod">
          <ac:chgData name="Lucrezia Gaviraghi" userId="4c27f589-e9db-4b67-a77a-0452379d7d41" providerId="ADAL" clId="{756CB2B1-839C-47F3-9A8D-5E772E3EBC10}" dt="2024-09-05T10:37:15.987" v="4371" actId="1076"/>
          <ac:spMkLst>
            <pc:docMk/>
            <pc:sldMk cId="590739024" sldId="290"/>
            <ac:spMk id="4" creationId="{204952F8-8400-1F50-9476-1BA908AEC86F}"/>
          </ac:spMkLst>
        </pc:spChg>
        <pc:spChg chg="del mod">
          <ac:chgData name="Lucrezia Gaviraghi" userId="4c27f589-e9db-4b67-a77a-0452379d7d41" providerId="ADAL" clId="{756CB2B1-839C-47F3-9A8D-5E772E3EBC10}" dt="2024-09-05T10:35:09.453" v="4361" actId="478"/>
          <ac:spMkLst>
            <pc:docMk/>
            <pc:sldMk cId="590739024" sldId="290"/>
            <ac:spMk id="178" creationId="{00000000-0000-0000-0000-000000000000}"/>
          </ac:spMkLst>
        </pc:spChg>
        <pc:spChg chg="mod">
          <ac:chgData name="Lucrezia Gaviraghi" userId="4c27f589-e9db-4b67-a77a-0452379d7d41" providerId="ADAL" clId="{756CB2B1-839C-47F3-9A8D-5E772E3EBC10}" dt="2024-09-04T11:30:34.018" v="1481" actId="20577"/>
          <ac:spMkLst>
            <pc:docMk/>
            <pc:sldMk cId="590739024" sldId="290"/>
            <ac:spMk id="179" creationId="{00000000-0000-0000-0000-000000000000}"/>
          </ac:spMkLst>
        </pc:spChg>
        <pc:picChg chg="add mod">
          <ac:chgData name="Lucrezia Gaviraghi" userId="4c27f589-e9db-4b67-a77a-0452379d7d41" providerId="ADAL" clId="{756CB2B1-839C-47F3-9A8D-5E772E3EBC10}" dt="2024-09-05T08:46:24.124" v="2000"/>
          <ac:picMkLst>
            <pc:docMk/>
            <pc:sldMk cId="590739024" sldId="290"/>
            <ac:picMk id="2" creationId="{AD27A78F-449F-5B94-9DF0-E0DC61D9B02A}"/>
          </ac:picMkLst>
        </pc:picChg>
        <pc:picChg chg="add del mod">
          <ac:chgData name="Lucrezia Gaviraghi" userId="4c27f589-e9db-4b67-a77a-0452379d7d41" providerId="ADAL" clId="{756CB2B1-839C-47F3-9A8D-5E772E3EBC10}" dt="2024-09-05T08:46:23.748" v="1999" actId="478"/>
          <ac:picMkLst>
            <pc:docMk/>
            <pc:sldMk cId="590739024" sldId="290"/>
            <ac:picMk id="4" creationId="{31B57A54-F928-068C-B327-501350A375A1}"/>
          </ac:picMkLst>
        </pc:picChg>
        <pc:picChg chg="del">
          <ac:chgData name="Lucrezia Gaviraghi" userId="4c27f589-e9db-4b67-a77a-0452379d7d41" providerId="ADAL" clId="{756CB2B1-839C-47F3-9A8D-5E772E3EBC10}" dt="2024-09-04T10:56:04.252" v="1201" actId="478"/>
          <ac:picMkLst>
            <pc:docMk/>
            <pc:sldMk cId="590739024" sldId="290"/>
            <ac:picMk id="177" creationId="{00000000-0000-0000-0000-000000000000}"/>
          </ac:picMkLst>
        </pc:picChg>
      </pc:sldChg>
      <pc:sldChg chg="addSp delSp modSp mod">
        <pc:chgData name="Lucrezia Gaviraghi" userId="4c27f589-e9db-4b67-a77a-0452379d7d41" providerId="ADAL" clId="{756CB2B1-839C-47F3-9A8D-5E772E3EBC10}" dt="2024-09-05T11:45:22.176" v="6316" actId="1038"/>
        <pc:sldMkLst>
          <pc:docMk/>
          <pc:sldMk cId="3239210240" sldId="292"/>
        </pc:sldMkLst>
        <pc:spChg chg="add del mod">
          <ac:chgData name="Lucrezia Gaviraghi" userId="4c27f589-e9db-4b67-a77a-0452379d7d41" providerId="ADAL" clId="{756CB2B1-839C-47F3-9A8D-5E772E3EBC10}" dt="2024-09-04T10:56:55.139" v="1210" actId="478"/>
          <ac:spMkLst>
            <pc:docMk/>
            <pc:sldMk cId="3239210240" sldId="292"/>
            <ac:spMk id="3" creationId="{9F587B88-FF91-55F1-EA40-F05A739F9812}"/>
          </ac:spMkLst>
        </pc:spChg>
        <pc:spChg chg="mod">
          <ac:chgData name="Lucrezia Gaviraghi" userId="4c27f589-e9db-4b67-a77a-0452379d7d41" providerId="ADAL" clId="{756CB2B1-839C-47F3-9A8D-5E772E3EBC10}" dt="2024-09-05T11:45:22.176" v="6316" actId="1038"/>
          <ac:spMkLst>
            <pc:docMk/>
            <pc:sldMk cId="3239210240" sldId="292"/>
            <ac:spMk id="6" creationId="{63029ECE-AFFC-B327-B0DD-07ECBA10F277}"/>
          </ac:spMkLst>
        </pc:spChg>
        <pc:spChg chg="mod">
          <ac:chgData name="Lucrezia Gaviraghi" userId="4c27f589-e9db-4b67-a77a-0452379d7d41" providerId="ADAL" clId="{756CB2B1-839C-47F3-9A8D-5E772E3EBC10}" dt="2024-09-04T11:30:56.408" v="1505" actId="207"/>
          <ac:spMkLst>
            <pc:docMk/>
            <pc:sldMk cId="3239210240" sldId="292"/>
            <ac:spMk id="178" creationId="{00000000-0000-0000-0000-000000000000}"/>
          </ac:spMkLst>
        </pc:spChg>
        <pc:spChg chg="mod">
          <ac:chgData name="Lucrezia Gaviraghi" userId="4c27f589-e9db-4b67-a77a-0452379d7d41" providerId="ADAL" clId="{756CB2B1-839C-47F3-9A8D-5E772E3EBC10}" dt="2024-09-05T11:41:45.341" v="6158" actId="1037"/>
          <ac:spMkLst>
            <pc:docMk/>
            <pc:sldMk cId="3239210240" sldId="292"/>
            <ac:spMk id="179" creationId="{00000000-0000-0000-0000-000000000000}"/>
          </ac:spMkLst>
        </pc:spChg>
        <pc:picChg chg="add mod">
          <ac:chgData name="Lucrezia Gaviraghi" userId="4c27f589-e9db-4b67-a77a-0452379d7d41" providerId="ADAL" clId="{756CB2B1-839C-47F3-9A8D-5E772E3EBC10}" dt="2024-09-05T08:46:30.327" v="2002"/>
          <ac:picMkLst>
            <pc:docMk/>
            <pc:sldMk cId="3239210240" sldId="292"/>
            <ac:picMk id="2" creationId="{98419BD7-9195-DBB9-E08B-9FD44F594320}"/>
          </ac:picMkLst>
        </pc:picChg>
        <pc:picChg chg="add del mod">
          <ac:chgData name="Lucrezia Gaviraghi" userId="4c27f589-e9db-4b67-a77a-0452379d7d41" providerId="ADAL" clId="{756CB2B1-839C-47F3-9A8D-5E772E3EBC10}" dt="2024-09-05T08:46:29.671" v="2001" actId="478"/>
          <ac:picMkLst>
            <pc:docMk/>
            <pc:sldMk cId="3239210240" sldId="292"/>
            <ac:picMk id="4" creationId="{BFAF927B-3025-8F45-4B55-395BB1DA54C3}"/>
          </ac:picMkLst>
        </pc:picChg>
        <pc:picChg chg="del">
          <ac:chgData name="Lucrezia Gaviraghi" userId="4c27f589-e9db-4b67-a77a-0452379d7d41" providerId="ADAL" clId="{756CB2B1-839C-47F3-9A8D-5E772E3EBC10}" dt="2024-09-04T10:56:51.920" v="1208" actId="478"/>
          <ac:picMkLst>
            <pc:docMk/>
            <pc:sldMk cId="3239210240" sldId="292"/>
            <ac:picMk id="177" creationId="{00000000-0000-0000-0000-000000000000}"/>
          </ac:picMkLst>
        </pc:picChg>
      </pc:sldChg>
      <pc:sldChg chg="addSp delSp modSp mod">
        <pc:chgData name="Lucrezia Gaviraghi" userId="4c27f589-e9db-4b67-a77a-0452379d7d41" providerId="ADAL" clId="{756CB2B1-839C-47F3-9A8D-5E772E3EBC10}" dt="2024-09-05T11:45:13.676" v="6302" actId="1038"/>
        <pc:sldMkLst>
          <pc:docMk/>
          <pc:sldMk cId="856459605" sldId="293"/>
        </pc:sldMkLst>
        <pc:spChg chg="add del mod">
          <ac:chgData name="Lucrezia Gaviraghi" userId="4c27f589-e9db-4b67-a77a-0452379d7d41" providerId="ADAL" clId="{756CB2B1-839C-47F3-9A8D-5E772E3EBC10}" dt="2024-09-04T10:57:20.061" v="1212" actId="478"/>
          <ac:spMkLst>
            <pc:docMk/>
            <pc:sldMk cId="856459605" sldId="293"/>
            <ac:spMk id="3" creationId="{C52B7750-BCC5-38D5-3C82-6300DEFD9DF8}"/>
          </ac:spMkLst>
        </pc:spChg>
        <pc:spChg chg="add del mod">
          <ac:chgData name="Lucrezia Gaviraghi" userId="4c27f589-e9db-4b67-a77a-0452379d7d41" providerId="ADAL" clId="{756CB2B1-839C-47F3-9A8D-5E772E3EBC10}" dt="2024-09-05T09:11:38.132" v="2284" actId="478"/>
          <ac:spMkLst>
            <pc:docMk/>
            <pc:sldMk cId="856459605" sldId="293"/>
            <ac:spMk id="5" creationId="{030B638C-7A5B-5773-B4FF-5FA91A71874C}"/>
          </ac:spMkLst>
        </pc:spChg>
        <pc:spChg chg="add mod">
          <ac:chgData name="Lucrezia Gaviraghi" userId="4c27f589-e9db-4b67-a77a-0452379d7d41" providerId="ADAL" clId="{756CB2B1-839C-47F3-9A8D-5E772E3EBC10}" dt="2024-09-05T11:45:13.676" v="6302" actId="1038"/>
          <ac:spMkLst>
            <pc:docMk/>
            <pc:sldMk cId="856459605" sldId="293"/>
            <ac:spMk id="6" creationId="{9928FA86-09CD-8488-DC08-321E6E21C530}"/>
          </ac:spMkLst>
        </pc:spChg>
        <pc:spChg chg="del mod">
          <ac:chgData name="Lucrezia Gaviraghi" userId="4c27f589-e9db-4b67-a77a-0452379d7d41" providerId="ADAL" clId="{756CB2B1-839C-47F3-9A8D-5E772E3EBC10}" dt="2024-09-05T09:11:35.366" v="2283" actId="478"/>
          <ac:spMkLst>
            <pc:docMk/>
            <pc:sldMk cId="856459605" sldId="293"/>
            <ac:spMk id="178" creationId="{00000000-0000-0000-0000-000000000000}"/>
          </ac:spMkLst>
        </pc:spChg>
        <pc:spChg chg="mod">
          <ac:chgData name="Lucrezia Gaviraghi" userId="4c27f589-e9db-4b67-a77a-0452379d7d41" providerId="ADAL" clId="{756CB2B1-839C-47F3-9A8D-5E772E3EBC10}" dt="2024-09-05T11:41:55.108" v="6168" actId="1036"/>
          <ac:spMkLst>
            <pc:docMk/>
            <pc:sldMk cId="856459605" sldId="293"/>
            <ac:spMk id="179" creationId="{00000000-0000-0000-0000-000000000000}"/>
          </ac:spMkLst>
        </pc:spChg>
        <pc:picChg chg="add mod">
          <ac:chgData name="Lucrezia Gaviraghi" userId="4c27f589-e9db-4b67-a77a-0452379d7d41" providerId="ADAL" clId="{756CB2B1-839C-47F3-9A8D-5E772E3EBC10}" dt="2024-09-05T08:46:36.671" v="2004"/>
          <ac:picMkLst>
            <pc:docMk/>
            <pc:sldMk cId="856459605" sldId="293"/>
            <ac:picMk id="2" creationId="{AA7788C1-07D3-DF42-992A-9CEFE1D24F9A}"/>
          </ac:picMkLst>
        </pc:picChg>
        <pc:picChg chg="add del mod">
          <ac:chgData name="Lucrezia Gaviraghi" userId="4c27f589-e9db-4b67-a77a-0452379d7d41" providerId="ADAL" clId="{756CB2B1-839C-47F3-9A8D-5E772E3EBC10}" dt="2024-09-05T08:46:36.203" v="2003" actId="478"/>
          <ac:picMkLst>
            <pc:docMk/>
            <pc:sldMk cId="856459605" sldId="293"/>
            <ac:picMk id="4" creationId="{88290217-3777-996A-359E-A2854F57CECB}"/>
          </ac:picMkLst>
        </pc:picChg>
        <pc:picChg chg="del">
          <ac:chgData name="Lucrezia Gaviraghi" userId="4c27f589-e9db-4b67-a77a-0452379d7d41" providerId="ADAL" clId="{756CB2B1-839C-47F3-9A8D-5E772E3EBC10}" dt="2024-09-04T10:57:15.186" v="1211" actId="478"/>
          <ac:picMkLst>
            <pc:docMk/>
            <pc:sldMk cId="856459605" sldId="293"/>
            <ac:picMk id="177" creationId="{00000000-0000-0000-0000-000000000000}"/>
          </ac:picMkLst>
        </pc:picChg>
      </pc:sldChg>
      <pc:sldChg chg="addSp delSp modSp mod">
        <pc:chgData name="Lucrezia Gaviraghi" userId="4c27f589-e9db-4b67-a77a-0452379d7d41" providerId="ADAL" clId="{756CB2B1-839C-47F3-9A8D-5E772E3EBC10}" dt="2024-09-05T11:45:05.613" v="6298" actId="1038"/>
        <pc:sldMkLst>
          <pc:docMk/>
          <pc:sldMk cId="925897962" sldId="294"/>
        </pc:sldMkLst>
        <pc:spChg chg="add del mod">
          <ac:chgData name="Lucrezia Gaviraghi" userId="4c27f589-e9db-4b67-a77a-0452379d7d41" providerId="ADAL" clId="{756CB2B1-839C-47F3-9A8D-5E772E3EBC10}" dt="2024-09-04T10:57:38.296" v="1215" actId="478"/>
          <ac:spMkLst>
            <pc:docMk/>
            <pc:sldMk cId="925897962" sldId="294"/>
            <ac:spMk id="3" creationId="{B21D56E3-7ADB-427D-6575-E61D03DAA0D0}"/>
          </ac:spMkLst>
        </pc:spChg>
        <pc:spChg chg="add del mod">
          <ac:chgData name="Lucrezia Gaviraghi" userId="4c27f589-e9db-4b67-a77a-0452379d7d41" providerId="ADAL" clId="{756CB2B1-839C-47F3-9A8D-5E772E3EBC10}" dt="2024-09-05T10:38:13.506" v="4376" actId="478"/>
          <ac:spMkLst>
            <pc:docMk/>
            <pc:sldMk cId="925897962" sldId="294"/>
            <ac:spMk id="4" creationId="{2E8302BC-E34E-996B-4483-3615887399E7}"/>
          </ac:spMkLst>
        </pc:spChg>
        <pc:spChg chg="del mod">
          <ac:chgData name="Lucrezia Gaviraghi" userId="4c27f589-e9db-4b67-a77a-0452379d7d41" providerId="ADAL" clId="{756CB2B1-839C-47F3-9A8D-5E772E3EBC10}" dt="2024-09-04T11:31:32.207" v="1531" actId="478"/>
          <ac:spMkLst>
            <pc:docMk/>
            <pc:sldMk cId="925897962" sldId="294"/>
            <ac:spMk id="5" creationId="{53FE6824-3B4B-7E66-C263-57F32EBF66B9}"/>
          </ac:spMkLst>
        </pc:spChg>
        <pc:spChg chg="add mod">
          <ac:chgData name="Lucrezia Gaviraghi" userId="4c27f589-e9db-4b67-a77a-0452379d7d41" providerId="ADAL" clId="{756CB2B1-839C-47F3-9A8D-5E772E3EBC10}" dt="2024-09-05T11:45:05.613" v="6298" actId="1038"/>
          <ac:spMkLst>
            <pc:docMk/>
            <pc:sldMk cId="925897962" sldId="294"/>
            <ac:spMk id="5" creationId="{5FCF2CB5-C281-D6E2-5BC9-57E9D5E9439B}"/>
          </ac:spMkLst>
        </pc:spChg>
        <pc:spChg chg="del mod">
          <ac:chgData name="Lucrezia Gaviraghi" userId="4c27f589-e9db-4b67-a77a-0452379d7d41" providerId="ADAL" clId="{756CB2B1-839C-47F3-9A8D-5E772E3EBC10}" dt="2024-09-05T10:38:11.100" v="4375" actId="478"/>
          <ac:spMkLst>
            <pc:docMk/>
            <pc:sldMk cId="925897962" sldId="294"/>
            <ac:spMk id="178" creationId="{00000000-0000-0000-0000-000000000000}"/>
          </ac:spMkLst>
        </pc:spChg>
        <pc:spChg chg="mod">
          <ac:chgData name="Lucrezia Gaviraghi" userId="4c27f589-e9db-4b67-a77a-0452379d7d41" providerId="ADAL" clId="{756CB2B1-839C-47F3-9A8D-5E772E3EBC10}" dt="2024-09-05T11:42:04.250" v="6179" actId="1038"/>
          <ac:spMkLst>
            <pc:docMk/>
            <pc:sldMk cId="925897962" sldId="294"/>
            <ac:spMk id="179" creationId="{00000000-0000-0000-0000-000000000000}"/>
          </ac:spMkLst>
        </pc:spChg>
        <pc:picChg chg="add mod">
          <ac:chgData name="Lucrezia Gaviraghi" userId="4c27f589-e9db-4b67-a77a-0452379d7d41" providerId="ADAL" clId="{756CB2B1-839C-47F3-9A8D-5E772E3EBC10}" dt="2024-09-05T08:46:43.391" v="2006"/>
          <ac:picMkLst>
            <pc:docMk/>
            <pc:sldMk cId="925897962" sldId="294"/>
            <ac:picMk id="2" creationId="{FF43E8AA-E847-6FEB-F518-D73B53E71AE2}"/>
          </ac:picMkLst>
        </pc:picChg>
        <pc:picChg chg="add del mod">
          <ac:chgData name="Lucrezia Gaviraghi" userId="4c27f589-e9db-4b67-a77a-0452379d7d41" providerId="ADAL" clId="{756CB2B1-839C-47F3-9A8D-5E772E3EBC10}" dt="2024-09-05T08:46:42.969" v="2005" actId="478"/>
          <ac:picMkLst>
            <pc:docMk/>
            <pc:sldMk cId="925897962" sldId="294"/>
            <ac:picMk id="4" creationId="{81B2AA34-1A41-19C4-401C-1C0E65EF5A57}"/>
          </ac:picMkLst>
        </pc:picChg>
        <pc:picChg chg="del">
          <ac:chgData name="Lucrezia Gaviraghi" userId="4c27f589-e9db-4b67-a77a-0452379d7d41" providerId="ADAL" clId="{756CB2B1-839C-47F3-9A8D-5E772E3EBC10}" dt="2024-09-04T10:57:34.858" v="1214" actId="478"/>
          <ac:picMkLst>
            <pc:docMk/>
            <pc:sldMk cId="925897962" sldId="294"/>
            <ac:picMk id="177" creationId="{00000000-0000-0000-0000-000000000000}"/>
          </ac:picMkLst>
        </pc:picChg>
      </pc:sldChg>
      <pc:sldChg chg="addSp delSp modSp mod">
        <pc:chgData name="Lucrezia Gaviraghi" userId="4c27f589-e9db-4b67-a77a-0452379d7d41" providerId="ADAL" clId="{756CB2B1-839C-47F3-9A8D-5E772E3EBC10}" dt="2024-09-05T11:44:56.473" v="6293" actId="1038"/>
        <pc:sldMkLst>
          <pc:docMk/>
          <pc:sldMk cId="319498864" sldId="295"/>
        </pc:sldMkLst>
        <pc:spChg chg="del">
          <ac:chgData name="Lucrezia Gaviraghi" userId="4c27f589-e9db-4b67-a77a-0452379d7d41" providerId="ADAL" clId="{756CB2B1-839C-47F3-9A8D-5E772E3EBC10}" dt="2024-09-04T11:31:48.082" v="1554" actId="478"/>
          <ac:spMkLst>
            <pc:docMk/>
            <pc:sldMk cId="319498864" sldId="295"/>
            <ac:spMk id="3" creationId="{027421C9-1D95-B3DC-1B12-0FCECA31813B}"/>
          </ac:spMkLst>
        </pc:spChg>
        <pc:spChg chg="add del mod">
          <ac:chgData name="Lucrezia Gaviraghi" userId="4c27f589-e9db-4b67-a77a-0452379d7d41" providerId="ADAL" clId="{756CB2B1-839C-47F3-9A8D-5E772E3EBC10}" dt="2024-09-04T10:57:56.766" v="1218" actId="478"/>
          <ac:spMkLst>
            <pc:docMk/>
            <pc:sldMk cId="319498864" sldId="295"/>
            <ac:spMk id="4" creationId="{66423CA8-5B1E-510C-E9FE-FA79D4D40859}"/>
          </ac:spMkLst>
        </pc:spChg>
        <pc:spChg chg="add del mod">
          <ac:chgData name="Lucrezia Gaviraghi" userId="4c27f589-e9db-4b67-a77a-0452379d7d41" providerId="ADAL" clId="{756CB2B1-839C-47F3-9A8D-5E772E3EBC10}" dt="2024-09-05T09:20:23.673" v="2537" actId="478"/>
          <ac:spMkLst>
            <pc:docMk/>
            <pc:sldMk cId="319498864" sldId="295"/>
            <ac:spMk id="4" creationId="{F1AF4E2E-3328-DECB-A50B-EDAEFD723F9C}"/>
          </ac:spMkLst>
        </pc:spChg>
        <pc:spChg chg="add mod">
          <ac:chgData name="Lucrezia Gaviraghi" userId="4c27f589-e9db-4b67-a77a-0452379d7d41" providerId="ADAL" clId="{756CB2B1-839C-47F3-9A8D-5E772E3EBC10}" dt="2024-09-05T11:44:56.473" v="6293" actId="1038"/>
          <ac:spMkLst>
            <pc:docMk/>
            <pc:sldMk cId="319498864" sldId="295"/>
            <ac:spMk id="6" creationId="{5A794614-1845-04E0-6BC9-9E26AD0937AA}"/>
          </ac:spMkLst>
        </pc:spChg>
        <pc:spChg chg="del mod">
          <ac:chgData name="Lucrezia Gaviraghi" userId="4c27f589-e9db-4b67-a77a-0452379d7d41" providerId="ADAL" clId="{756CB2B1-839C-47F3-9A8D-5E772E3EBC10}" dt="2024-09-05T09:20:20.392" v="2536" actId="478"/>
          <ac:spMkLst>
            <pc:docMk/>
            <pc:sldMk cId="319498864" sldId="295"/>
            <ac:spMk id="178" creationId="{00000000-0000-0000-0000-000000000000}"/>
          </ac:spMkLst>
        </pc:spChg>
        <pc:spChg chg="mod">
          <ac:chgData name="Lucrezia Gaviraghi" userId="4c27f589-e9db-4b67-a77a-0452379d7d41" providerId="ADAL" clId="{756CB2B1-839C-47F3-9A8D-5E772E3EBC10}" dt="2024-09-05T11:02:53.021" v="4917" actId="1038"/>
          <ac:spMkLst>
            <pc:docMk/>
            <pc:sldMk cId="319498864" sldId="295"/>
            <ac:spMk id="179" creationId="{00000000-0000-0000-0000-000000000000}"/>
          </ac:spMkLst>
        </pc:spChg>
        <pc:picChg chg="add mod">
          <ac:chgData name="Lucrezia Gaviraghi" userId="4c27f589-e9db-4b67-a77a-0452379d7d41" providerId="ADAL" clId="{756CB2B1-839C-47F3-9A8D-5E772E3EBC10}" dt="2024-09-05T08:46:47.468" v="2008"/>
          <ac:picMkLst>
            <pc:docMk/>
            <pc:sldMk cId="319498864" sldId="295"/>
            <ac:picMk id="2" creationId="{1BD6D2B0-5E5C-4704-6AE9-25AC5D668BFA}"/>
          </ac:picMkLst>
        </pc:picChg>
        <pc:picChg chg="add del mod">
          <ac:chgData name="Lucrezia Gaviraghi" userId="4c27f589-e9db-4b67-a77a-0452379d7d41" providerId="ADAL" clId="{756CB2B1-839C-47F3-9A8D-5E772E3EBC10}" dt="2024-09-05T08:46:47.078" v="2007" actId="478"/>
          <ac:picMkLst>
            <pc:docMk/>
            <pc:sldMk cId="319498864" sldId="295"/>
            <ac:picMk id="5" creationId="{07402B33-FB27-E34C-548E-320461FC7C07}"/>
          </ac:picMkLst>
        </pc:picChg>
        <pc:picChg chg="del">
          <ac:chgData name="Lucrezia Gaviraghi" userId="4c27f589-e9db-4b67-a77a-0452379d7d41" providerId="ADAL" clId="{756CB2B1-839C-47F3-9A8D-5E772E3EBC10}" dt="2024-09-04T10:57:52.735" v="1217" actId="478"/>
          <ac:picMkLst>
            <pc:docMk/>
            <pc:sldMk cId="319498864" sldId="295"/>
            <ac:picMk id="177" creationId="{00000000-0000-0000-0000-000000000000}"/>
          </ac:picMkLst>
        </pc:picChg>
      </pc:sldChg>
      <pc:sldChg chg="addSp delSp modSp del mod">
        <pc:chgData name="Lucrezia Gaviraghi" userId="4c27f589-e9db-4b67-a77a-0452379d7d41" providerId="ADAL" clId="{756CB2B1-839C-47F3-9A8D-5E772E3EBC10}" dt="2024-09-05T10:59:02.711" v="4817" actId="2696"/>
        <pc:sldMkLst>
          <pc:docMk/>
          <pc:sldMk cId="1446953730" sldId="296"/>
        </pc:sldMkLst>
        <pc:spChg chg="del mod">
          <ac:chgData name="Lucrezia Gaviraghi" userId="4c27f589-e9db-4b67-a77a-0452379d7d41" providerId="ADAL" clId="{756CB2B1-839C-47F3-9A8D-5E772E3EBC10}" dt="2024-09-05T10:58:27.365" v="4814" actId="478"/>
          <ac:spMkLst>
            <pc:docMk/>
            <pc:sldMk cId="1446953730" sldId="296"/>
            <ac:spMk id="3" creationId="{A48B6E52-0D32-B240-95B6-B0B7139FA279}"/>
          </ac:spMkLst>
        </pc:spChg>
        <pc:spChg chg="add del mod">
          <ac:chgData name="Lucrezia Gaviraghi" userId="4c27f589-e9db-4b67-a77a-0452379d7d41" providerId="ADAL" clId="{756CB2B1-839C-47F3-9A8D-5E772E3EBC10}" dt="2024-09-04T10:58:24.784" v="1222" actId="478"/>
          <ac:spMkLst>
            <pc:docMk/>
            <pc:sldMk cId="1446953730" sldId="296"/>
            <ac:spMk id="4" creationId="{726FBD22-3979-EE7B-6137-1C2F28A0A287}"/>
          </ac:spMkLst>
        </pc:spChg>
        <pc:spChg chg="mod">
          <ac:chgData name="Lucrezia Gaviraghi" userId="4c27f589-e9db-4b67-a77a-0452379d7d41" providerId="ADAL" clId="{756CB2B1-839C-47F3-9A8D-5E772E3EBC10}" dt="2024-09-04T11:32:00.535" v="1573" actId="20577"/>
          <ac:spMkLst>
            <pc:docMk/>
            <pc:sldMk cId="1446953730" sldId="296"/>
            <ac:spMk id="179" creationId="{00000000-0000-0000-0000-000000000000}"/>
          </ac:spMkLst>
        </pc:spChg>
        <pc:picChg chg="add mod">
          <ac:chgData name="Lucrezia Gaviraghi" userId="4c27f589-e9db-4b67-a77a-0452379d7d41" providerId="ADAL" clId="{756CB2B1-839C-47F3-9A8D-5E772E3EBC10}" dt="2024-09-05T08:46:53.548" v="2010"/>
          <ac:picMkLst>
            <pc:docMk/>
            <pc:sldMk cId="1446953730" sldId="296"/>
            <ac:picMk id="2" creationId="{DB3324B3-39B9-F84A-C234-04C7875F0D96}"/>
          </ac:picMkLst>
        </pc:picChg>
        <pc:picChg chg="add del mod">
          <ac:chgData name="Lucrezia Gaviraghi" userId="4c27f589-e9db-4b67-a77a-0452379d7d41" providerId="ADAL" clId="{756CB2B1-839C-47F3-9A8D-5E772E3EBC10}" dt="2024-09-05T08:46:53.173" v="2009" actId="478"/>
          <ac:picMkLst>
            <pc:docMk/>
            <pc:sldMk cId="1446953730" sldId="296"/>
            <ac:picMk id="5" creationId="{6BD669EB-C0C8-4B7F-A180-4FFB731E1EE8}"/>
          </ac:picMkLst>
        </pc:picChg>
        <pc:picChg chg="del">
          <ac:chgData name="Lucrezia Gaviraghi" userId="4c27f589-e9db-4b67-a77a-0452379d7d41" providerId="ADAL" clId="{756CB2B1-839C-47F3-9A8D-5E772E3EBC10}" dt="2024-09-04T10:58:20.378" v="1220" actId="478"/>
          <ac:picMkLst>
            <pc:docMk/>
            <pc:sldMk cId="1446953730" sldId="296"/>
            <ac:picMk id="177" creationId="{00000000-0000-0000-0000-000000000000}"/>
          </ac:picMkLst>
        </pc:picChg>
      </pc:sldChg>
      <pc:sldChg chg="addSp delSp modSp mod">
        <pc:chgData name="Lucrezia Gaviraghi" userId="4c27f589-e9db-4b67-a77a-0452379d7d41" providerId="ADAL" clId="{756CB2B1-839C-47F3-9A8D-5E772E3EBC10}" dt="2024-09-05T11:44:46.582" v="6289" actId="1037"/>
        <pc:sldMkLst>
          <pc:docMk/>
          <pc:sldMk cId="2620958203" sldId="297"/>
        </pc:sldMkLst>
        <pc:spChg chg="add del mod">
          <ac:chgData name="Lucrezia Gaviraghi" userId="4c27f589-e9db-4b67-a77a-0452379d7d41" providerId="ADAL" clId="{756CB2B1-839C-47F3-9A8D-5E772E3EBC10}" dt="2024-09-04T10:58:35.456" v="1224" actId="478"/>
          <ac:spMkLst>
            <pc:docMk/>
            <pc:sldMk cId="2620958203" sldId="297"/>
            <ac:spMk id="3" creationId="{F1F299AA-1044-9810-D1AA-D9657B4467BA}"/>
          </ac:spMkLst>
        </pc:spChg>
        <pc:spChg chg="mod">
          <ac:chgData name="Lucrezia Gaviraghi" userId="4c27f589-e9db-4b67-a77a-0452379d7d41" providerId="ADAL" clId="{756CB2B1-839C-47F3-9A8D-5E772E3EBC10}" dt="2024-09-05T11:44:46.582" v="6289" actId="1037"/>
          <ac:spMkLst>
            <pc:docMk/>
            <pc:sldMk cId="2620958203" sldId="297"/>
            <ac:spMk id="6" creationId="{51448479-D6E8-78DE-FC68-B0C452D215C5}"/>
          </ac:spMkLst>
        </pc:spChg>
        <pc:spChg chg="mod">
          <ac:chgData name="Lucrezia Gaviraghi" userId="4c27f589-e9db-4b67-a77a-0452379d7d41" providerId="ADAL" clId="{756CB2B1-839C-47F3-9A8D-5E772E3EBC10}" dt="2024-09-05T09:11:25.647" v="2282" actId="27636"/>
          <ac:spMkLst>
            <pc:docMk/>
            <pc:sldMk cId="2620958203" sldId="297"/>
            <ac:spMk id="178" creationId="{00000000-0000-0000-0000-000000000000}"/>
          </ac:spMkLst>
        </pc:spChg>
        <pc:spChg chg="mod">
          <ac:chgData name="Lucrezia Gaviraghi" userId="4c27f589-e9db-4b67-a77a-0452379d7d41" providerId="ADAL" clId="{756CB2B1-839C-47F3-9A8D-5E772E3EBC10}" dt="2024-09-05T11:42:14.968" v="6191" actId="1035"/>
          <ac:spMkLst>
            <pc:docMk/>
            <pc:sldMk cId="2620958203" sldId="297"/>
            <ac:spMk id="179" creationId="{00000000-0000-0000-0000-000000000000}"/>
          </ac:spMkLst>
        </pc:spChg>
        <pc:picChg chg="add mod">
          <ac:chgData name="Lucrezia Gaviraghi" userId="4c27f589-e9db-4b67-a77a-0452379d7d41" providerId="ADAL" clId="{756CB2B1-839C-47F3-9A8D-5E772E3EBC10}" dt="2024-09-05T08:46:57.361" v="2012"/>
          <ac:picMkLst>
            <pc:docMk/>
            <pc:sldMk cId="2620958203" sldId="297"/>
            <ac:picMk id="2" creationId="{247D1F61-99CF-6382-82FB-05A61B45F185}"/>
          </ac:picMkLst>
        </pc:picChg>
        <pc:picChg chg="add del mod">
          <ac:chgData name="Lucrezia Gaviraghi" userId="4c27f589-e9db-4b67-a77a-0452379d7d41" providerId="ADAL" clId="{756CB2B1-839C-47F3-9A8D-5E772E3EBC10}" dt="2024-09-05T08:46:56.985" v="2011" actId="478"/>
          <ac:picMkLst>
            <pc:docMk/>
            <pc:sldMk cId="2620958203" sldId="297"/>
            <ac:picMk id="4" creationId="{53DFFDA2-EA65-5FB2-4C85-ADBD7AF2941E}"/>
          </ac:picMkLst>
        </pc:picChg>
        <pc:picChg chg="del">
          <ac:chgData name="Lucrezia Gaviraghi" userId="4c27f589-e9db-4b67-a77a-0452379d7d41" providerId="ADAL" clId="{756CB2B1-839C-47F3-9A8D-5E772E3EBC10}" dt="2024-09-04T10:58:32.519" v="1223" actId="478"/>
          <ac:picMkLst>
            <pc:docMk/>
            <pc:sldMk cId="2620958203" sldId="297"/>
            <ac:picMk id="177" creationId="{00000000-0000-0000-0000-000000000000}"/>
          </ac:picMkLst>
        </pc:picChg>
      </pc:sldChg>
      <pc:sldChg chg="addSp delSp modSp del mod">
        <pc:chgData name="Lucrezia Gaviraghi" userId="4c27f589-e9db-4b67-a77a-0452379d7d41" providerId="ADAL" clId="{756CB2B1-839C-47F3-9A8D-5E772E3EBC10}" dt="2024-09-05T10:59:21.211" v="4819" actId="2696"/>
        <pc:sldMkLst>
          <pc:docMk/>
          <pc:sldMk cId="2007104000" sldId="298"/>
        </pc:sldMkLst>
        <pc:spChg chg="add del mod">
          <ac:chgData name="Lucrezia Gaviraghi" userId="4c27f589-e9db-4b67-a77a-0452379d7d41" providerId="ADAL" clId="{756CB2B1-839C-47F3-9A8D-5E772E3EBC10}" dt="2024-09-04T10:58:48.050" v="1227" actId="478"/>
          <ac:spMkLst>
            <pc:docMk/>
            <pc:sldMk cId="2007104000" sldId="298"/>
            <ac:spMk id="3" creationId="{80396727-BDC8-90CE-E7E9-BD3FDA074EED}"/>
          </ac:spMkLst>
        </pc:spChg>
        <pc:spChg chg="add del mod">
          <ac:chgData name="Lucrezia Gaviraghi" userId="4c27f589-e9db-4b67-a77a-0452379d7d41" providerId="ADAL" clId="{756CB2B1-839C-47F3-9A8D-5E772E3EBC10}" dt="2024-09-05T10:58:40.054" v="4816" actId="478"/>
          <ac:spMkLst>
            <pc:docMk/>
            <pc:sldMk cId="2007104000" sldId="298"/>
            <ac:spMk id="4" creationId="{89647885-A01C-4303-F07A-FD93E1BAF22B}"/>
          </ac:spMkLst>
        </pc:spChg>
        <pc:spChg chg="del mod">
          <ac:chgData name="Lucrezia Gaviraghi" userId="4c27f589-e9db-4b67-a77a-0452379d7d41" providerId="ADAL" clId="{756CB2B1-839C-47F3-9A8D-5E772E3EBC10}" dt="2024-09-05T10:58:38.022" v="4815" actId="478"/>
          <ac:spMkLst>
            <pc:docMk/>
            <pc:sldMk cId="2007104000" sldId="298"/>
            <ac:spMk id="178" creationId="{00000000-0000-0000-0000-000000000000}"/>
          </ac:spMkLst>
        </pc:spChg>
        <pc:spChg chg="mod">
          <ac:chgData name="Lucrezia Gaviraghi" userId="4c27f589-e9db-4b67-a77a-0452379d7d41" providerId="ADAL" clId="{756CB2B1-839C-47F3-9A8D-5E772E3EBC10}" dt="2024-09-04T11:32:37.271" v="1614" actId="20577"/>
          <ac:spMkLst>
            <pc:docMk/>
            <pc:sldMk cId="2007104000" sldId="298"/>
            <ac:spMk id="179" creationId="{00000000-0000-0000-0000-000000000000}"/>
          </ac:spMkLst>
        </pc:spChg>
        <pc:picChg chg="add mod">
          <ac:chgData name="Lucrezia Gaviraghi" userId="4c27f589-e9db-4b67-a77a-0452379d7d41" providerId="ADAL" clId="{756CB2B1-839C-47F3-9A8D-5E772E3EBC10}" dt="2024-09-05T08:47:01.205" v="2014"/>
          <ac:picMkLst>
            <pc:docMk/>
            <pc:sldMk cId="2007104000" sldId="298"/>
            <ac:picMk id="2" creationId="{6E96C344-2F03-6144-924E-53F4555B4EC0}"/>
          </ac:picMkLst>
        </pc:picChg>
        <pc:picChg chg="add del mod">
          <ac:chgData name="Lucrezia Gaviraghi" userId="4c27f589-e9db-4b67-a77a-0452379d7d41" providerId="ADAL" clId="{756CB2B1-839C-47F3-9A8D-5E772E3EBC10}" dt="2024-09-05T08:47:00.705" v="2013" actId="478"/>
          <ac:picMkLst>
            <pc:docMk/>
            <pc:sldMk cId="2007104000" sldId="298"/>
            <ac:picMk id="4" creationId="{F3A5C140-A05B-FDFA-A059-4B2136466512}"/>
          </ac:picMkLst>
        </pc:picChg>
        <pc:picChg chg="del">
          <ac:chgData name="Lucrezia Gaviraghi" userId="4c27f589-e9db-4b67-a77a-0452379d7d41" providerId="ADAL" clId="{756CB2B1-839C-47F3-9A8D-5E772E3EBC10}" dt="2024-09-04T10:58:45.222" v="1226" actId="478"/>
          <ac:picMkLst>
            <pc:docMk/>
            <pc:sldMk cId="2007104000" sldId="298"/>
            <ac:picMk id="177" creationId="{00000000-0000-0000-0000-000000000000}"/>
          </ac:picMkLst>
        </pc:picChg>
      </pc:sldChg>
      <pc:sldChg chg="addSp delSp modSp mod">
        <pc:chgData name="Lucrezia Gaviraghi" userId="4c27f589-e9db-4b67-a77a-0452379d7d41" providerId="ADAL" clId="{756CB2B1-839C-47F3-9A8D-5E772E3EBC10}" dt="2024-09-05T11:44:35.004" v="6281" actId="1037"/>
        <pc:sldMkLst>
          <pc:docMk/>
          <pc:sldMk cId="3607754124" sldId="299"/>
        </pc:sldMkLst>
        <pc:spChg chg="del mod">
          <ac:chgData name="Lucrezia Gaviraghi" userId="4c27f589-e9db-4b67-a77a-0452379d7d41" providerId="ADAL" clId="{756CB2B1-839C-47F3-9A8D-5E772E3EBC10}" dt="2024-09-05T09:23:39.410" v="2625" actId="478"/>
          <ac:spMkLst>
            <pc:docMk/>
            <pc:sldMk cId="3607754124" sldId="299"/>
            <ac:spMk id="2" creationId="{C1A02A4B-2EF3-0004-457C-C60243E8BA8C}"/>
          </ac:spMkLst>
        </pc:spChg>
        <pc:spChg chg="add mod">
          <ac:chgData name="Lucrezia Gaviraghi" userId="4c27f589-e9db-4b67-a77a-0452379d7d41" providerId="ADAL" clId="{756CB2B1-839C-47F3-9A8D-5E772E3EBC10}" dt="2024-09-05T11:44:35.004" v="6281" actId="1037"/>
          <ac:spMkLst>
            <pc:docMk/>
            <pc:sldMk cId="3607754124" sldId="299"/>
            <ac:spMk id="4" creationId="{A4130B25-4E0C-A17B-2BEF-74F121FFB8AC}"/>
          </ac:spMkLst>
        </pc:spChg>
        <pc:spChg chg="add del mod">
          <ac:chgData name="Lucrezia Gaviraghi" userId="4c27f589-e9db-4b67-a77a-0452379d7d41" providerId="ADAL" clId="{756CB2B1-839C-47F3-9A8D-5E772E3EBC10}" dt="2024-09-04T10:59:00.629" v="1230" actId="478"/>
          <ac:spMkLst>
            <pc:docMk/>
            <pc:sldMk cId="3607754124" sldId="299"/>
            <ac:spMk id="4" creationId="{E6E9C0BA-5F70-82F1-A52E-83C67673DC11}"/>
          </ac:spMkLst>
        </pc:spChg>
        <pc:spChg chg="mod">
          <ac:chgData name="Lucrezia Gaviraghi" userId="4c27f589-e9db-4b67-a77a-0452379d7d41" providerId="ADAL" clId="{756CB2B1-839C-47F3-9A8D-5E772E3EBC10}" dt="2024-09-05T11:42:28.844" v="6198" actId="1038"/>
          <ac:spMkLst>
            <pc:docMk/>
            <pc:sldMk cId="3607754124" sldId="299"/>
            <ac:spMk id="179" creationId="{00000000-0000-0000-0000-000000000000}"/>
          </ac:spMkLst>
        </pc:spChg>
        <pc:picChg chg="add mod">
          <ac:chgData name="Lucrezia Gaviraghi" userId="4c27f589-e9db-4b67-a77a-0452379d7d41" providerId="ADAL" clId="{756CB2B1-839C-47F3-9A8D-5E772E3EBC10}" dt="2024-09-05T08:47:05.377" v="2016"/>
          <ac:picMkLst>
            <pc:docMk/>
            <pc:sldMk cId="3607754124" sldId="299"/>
            <ac:picMk id="3" creationId="{9696B6C7-1DC5-BC62-B895-DE005070AB33}"/>
          </ac:picMkLst>
        </pc:picChg>
        <pc:picChg chg="add del mod">
          <ac:chgData name="Lucrezia Gaviraghi" userId="4c27f589-e9db-4b67-a77a-0452379d7d41" providerId="ADAL" clId="{756CB2B1-839C-47F3-9A8D-5E772E3EBC10}" dt="2024-09-05T08:47:04.986" v="2015" actId="478"/>
          <ac:picMkLst>
            <pc:docMk/>
            <pc:sldMk cId="3607754124" sldId="299"/>
            <ac:picMk id="5" creationId="{CAA76680-A8CC-132E-D682-98C90192D2F8}"/>
          </ac:picMkLst>
        </pc:picChg>
        <pc:picChg chg="del">
          <ac:chgData name="Lucrezia Gaviraghi" userId="4c27f589-e9db-4b67-a77a-0452379d7d41" providerId="ADAL" clId="{756CB2B1-839C-47F3-9A8D-5E772E3EBC10}" dt="2024-09-04T10:58:56.910" v="1229" actId="478"/>
          <ac:picMkLst>
            <pc:docMk/>
            <pc:sldMk cId="3607754124" sldId="299"/>
            <ac:picMk id="177" creationId="{00000000-0000-0000-0000-000000000000}"/>
          </ac:picMkLst>
        </pc:picChg>
      </pc:sldChg>
      <pc:sldChg chg="addSp delSp modSp mod">
        <pc:chgData name="Lucrezia Gaviraghi" userId="4c27f589-e9db-4b67-a77a-0452379d7d41" providerId="ADAL" clId="{756CB2B1-839C-47F3-9A8D-5E772E3EBC10}" dt="2024-09-05T11:44:09.518" v="6262" actId="1037"/>
        <pc:sldMkLst>
          <pc:docMk/>
          <pc:sldMk cId="2266136099" sldId="300"/>
        </pc:sldMkLst>
        <pc:spChg chg="add del mod">
          <ac:chgData name="Lucrezia Gaviraghi" userId="4c27f589-e9db-4b67-a77a-0452379d7d41" providerId="ADAL" clId="{756CB2B1-839C-47F3-9A8D-5E772E3EBC10}" dt="2024-09-04T10:59:11.927" v="1233" actId="478"/>
          <ac:spMkLst>
            <pc:docMk/>
            <pc:sldMk cId="2266136099" sldId="300"/>
            <ac:spMk id="3" creationId="{D6EE86EE-8B6E-06F6-E53A-66433D7A241D}"/>
          </ac:spMkLst>
        </pc:spChg>
        <pc:spChg chg="mod">
          <ac:chgData name="Lucrezia Gaviraghi" userId="4c27f589-e9db-4b67-a77a-0452379d7d41" providerId="ADAL" clId="{756CB2B1-839C-47F3-9A8D-5E772E3EBC10}" dt="2024-09-04T11:33:18.898" v="1659" actId="207"/>
          <ac:spMkLst>
            <pc:docMk/>
            <pc:sldMk cId="2266136099" sldId="300"/>
            <ac:spMk id="5" creationId="{F6544018-1D6B-341B-2581-0BA5E42FE275}"/>
          </ac:spMkLst>
        </pc:spChg>
        <pc:spChg chg="mod">
          <ac:chgData name="Lucrezia Gaviraghi" userId="4c27f589-e9db-4b67-a77a-0452379d7d41" providerId="ADAL" clId="{756CB2B1-839C-47F3-9A8D-5E772E3EBC10}" dt="2024-09-05T11:44:09.518" v="6262" actId="1037"/>
          <ac:spMkLst>
            <pc:docMk/>
            <pc:sldMk cId="2266136099" sldId="300"/>
            <ac:spMk id="7" creationId="{2C6B7A43-C813-FBBE-903F-5DA3F2C13C20}"/>
          </ac:spMkLst>
        </pc:spChg>
        <pc:spChg chg="mod">
          <ac:chgData name="Lucrezia Gaviraghi" userId="4c27f589-e9db-4b67-a77a-0452379d7d41" providerId="ADAL" clId="{756CB2B1-839C-47F3-9A8D-5E772E3EBC10}" dt="2024-09-05T11:42:38.016" v="6208" actId="1035"/>
          <ac:spMkLst>
            <pc:docMk/>
            <pc:sldMk cId="2266136099" sldId="300"/>
            <ac:spMk id="179" creationId="{00000000-0000-0000-0000-000000000000}"/>
          </ac:spMkLst>
        </pc:spChg>
        <pc:picChg chg="add del mod">
          <ac:chgData name="Lucrezia Gaviraghi" userId="4c27f589-e9db-4b67-a77a-0452379d7d41" providerId="ADAL" clId="{756CB2B1-839C-47F3-9A8D-5E772E3EBC10}" dt="2024-09-05T11:29:18.691" v="5761" actId="478"/>
          <ac:picMkLst>
            <pc:docMk/>
            <pc:sldMk cId="2266136099" sldId="300"/>
            <ac:picMk id="2" creationId="{F9212D29-9AED-658D-5247-CCDD56E69E2B}"/>
          </ac:picMkLst>
        </pc:picChg>
        <pc:picChg chg="add mod">
          <ac:chgData name="Lucrezia Gaviraghi" userId="4c27f589-e9db-4b67-a77a-0452379d7d41" providerId="ADAL" clId="{756CB2B1-839C-47F3-9A8D-5E772E3EBC10}" dt="2024-09-05T11:29:19.332" v="5762"/>
          <ac:picMkLst>
            <pc:docMk/>
            <pc:sldMk cId="2266136099" sldId="300"/>
            <ac:picMk id="3" creationId="{31F0F961-F80E-2CA5-92D6-73AB37943086}"/>
          </ac:picMkLst>
        </pc:picChg>
        <pc:picChg chg="add del mod">
          <ac:chgData name="Lucrezia Gaviraghi" userId="4c27f589-e9db-4b67-a77a-0452379d7d41" providerId="ADAL" clId="{756CB2B1-839C-47F3-9A8D-5E772E3EBC10}" dt="2024-09-05T08:47:10.424" v="2017" actId="478"/>
          <ac:picMkLst>
            <pc:docMk/>
            <pc:sldMk cId="2266136099" sldId="300"/>
            <ac:picMk id="4" creationId="{8BCBDB0C-245E-AAA4-F6E0-27698B8B3CA0}"/>
          </ac:picMkLst>
        </pc:picChg>
        <pc:picChg chg="del">
          <ac:chgData name="Lucrezia Gaviraghi" userId="4c27f589-e9db-4b67-a77a-0452379d7d41" providerId="ADAL" clId="{756CB2B1-839C-47F3-9A8D-5E772E3EBC10}" dt="2024-09-04T10:59:08.567" v="1232" actId="478"/>
          <ac:picMkLst>
            <pc:docMk/>
            <pc:sldMk cId="2266136099" sldId="300"/>
            <ac:picMk id="177" creationId="{00000000-0000-0000-0000-000000000000}"/>
          </ac:picMkLst>
        </pc:picChg>
      </pc:sldChg>
      <pc:sldChg chg="addSp delSp modSp mod modClrScheme chgLayout">
        <pc:chgData name="Lucrezia Gaviraghi" userId="4c27f589-e9db-4b67-a77a-0452379d7d41" providerId="ADAL" clId="{756CB2B1-839C-47F3-9A8D-5E772E3EBC10}" dt="2024-09-04T10:52:59.167" v="1162" actId="26606"/>
        <pc:sldMkLst>
          <pc:docMk/>
          <pc:sldMk cId="2429531688" sldId="301"/>
        </pc:sldMkLst>
        <pc:spChg chg="add del mod">
          <ac:chgData name="Lucrezia Gaviraghi" userId="4c27f589-e9db-4b67-a77a-0452379d7d41" providerId="ADAL" clId="{756CB2B1-839C-47F3-9A8D-5E772E3EBC10}" dt="2024-09-04T10:52:57.479" v="1159" actId="931"/>
          <ac:spMkLst>
            <pc:docMk/>
            <pc:sldMk cId="2429531688" sldId="301"/>
            <ac:spMk id="3" creationId="{DC5CB481-09B5-5711-15AF-42B7D627DB0C}"/>
          </ac:spMkLst>
        </pc:spChg>
        <pc:picChg chg="add mod">
          <ac:chgData name="Lucrezia Gaviraghi" userId="4c27f589-e9db-4b67-a77a-0452379d7d41" providerId="ADAL" clId="{756CB2B1-839C-47F3-9A8D-5E772E3EBC10}" dt="2024-09-04T10:52:59.167" v="1162" actId="26606"/>
          <ac:picMkLst>
            <pc:docMk/>
            <pc:sldMk cId="2429531688" sldId="301"/>
            <ac:picMk id="5" creationId="{939F0085-322B-40B4-1208-CA0D1E08A654}"/>
          </ac:picMkLst>
        </pc:picChg>
        <pc:picChg chg="del">
          <ac:chgData name="Lucrezia Gaviraghi" userId="4c27f589-e9db-4b67-a77a-0452379d7d41" providerId="ADAL" clId="{756CB2B1-839C-47F3-9A8D-5E772E3EBC10}" dt="2024-09-04T10:52:50.291" v="1158" actId="478"/>
          <ac:picMkLst>
            <pc:docMk/>
            <pc:sldMk cId="2429531688" sldId="301"/>
            <ac:picMk id="9" creationId="{48631485-4BA8-722D-CD88-1197BC62E139}"/>
          </ac:picMkLst>
        </pc:picChg>
      </pc:sldChg>
      <pc:sldChg chg="addSp delSp modSp mod modClrScheme chgLayout">
        <pc:chgData name="Lucrezia Gaviraghi" userId="4c27f589-e9db-4b67-a77a-0452379d7d41" providerId="ADAL" clId="{756CB2B1-839C-47F3-9A8D-5E772E3EBC10}" dt="2024-09-04T10:53:20.292" v="1167" actId="26606"/>
        <pc:sldMkLst>
          <pc:docMk/>
          <pc:sldMk cId="2231805776" sldId="302"/>
        </pc:sldMkLst>
        <pc:spChg chg="add del mod">
          <ac:chgData name="Lucrezia Gaviraghi" userId="4c27f589-e9db-4b67-a77a-0452379d7d41" providerId="ADAL" clId="{756CB2B1-839C-47F3-9A8D-5E772E3EBC10}" dt="2024-09-04T10:53:18.901" v="1164" actId="931"/>
          <ac:spMkLst>
            <pc:docMk/>
            <pc:sldMk cId="2231805776" sldId="302"/>
            <ac:spMk id="4" creationId="{C4504D09-05E1-EC43-1058-25878F7166C2}"/>
          </ac:spMkLst>
        </pc:spChg>
        <pc:picChg chg="del">
          <ac:chgData name="Lucrezia Gaviraghi" userId="4c27f589-e9db-4b67-a77a-0452379d7d41" providerId="ADAL" clId="{756CB2B1-839C-47F3-9A8D-5E772E3EBC10}" dt="2024-09-04T10:53:07.917" v="1163" actId="478"/>
          <ac:picMkLst>
            <pc:docMk/>
            <pc:sldMk cId="2231805776" sldId="302"/>
            <ac:picMk id="3" creationId="{B724AAEF-EF47-0C30-5F50-F28DDF93F564}"/>
          </ac:picMkLst>
        </pc:picChg>
        <pc:picChg chg="add mod">
          <ac:chgData name="Lucrezia Gaviraghi" userId="4c27f589-e9db-4b67-a77a-0452379d7d41" providerId="ADAL" clId="{756CB2B1-839C-47F3-9A8D-5E772E3EBC10}" dt="2024-09-04T10:53:20.292" v="1167" actId="26606"/>
          <ac:picMkLst>
            <pc:docMk/>
            <pc:sldMk cId="2231805776" sldId="302"/>
            <ac:picMk id="6" creationId="{69F334A9-B618-7E32-69A8-7D38A50DE08C}"/>
          </ac:picMkLst>
        </pc:picChg>
      </pc:sldChg>
      <pc:sldChg chg="addSp delSp modSp add mod ord">
        <pc:chgData name="Lucrezia Gaviraghi" userId="4c27f589-e9db-4b67-a77a-0452379d7d41" providerId="ADAL" clId="{756CB2B1-839C-47F3-9A8D-5E772E3EBC10}" dt="2024-09-05T11:39:51.070" v="6072" actId="1035"/>
        <pc:sldMkLst>
          <pc:docMk/>
          <pc:sldMk cId="2792946578" sldId="303"/>
        </pc:sldMkLst>
        <pc:spChg chg="add del mod">
          <ac:chgData name="Lucrezia Gaviraghi" userId="4c27f589-e9db-4b67-a77a-0452379d7d41" providerId="ADAL" clId="{756CB2B1-839C-47F3-9A8D-5E772E3EBC10}" dt="2024-09-05T11:07:21.944" v="4976" actId="478"/>
          <ac:spMkLst>
            <pc:docMk/>
            <pc:sldMk cId="2792946578" sldId="303"/>
            <ac:spMk id="3" creationId="{31DFF031-90AB-7483-3C34-95035880B409}"/>
          </ac:spMkLst>
        </pc:spChg>
        <pc:spChg chg="mod">
          <ac:chgData name="Lucrezia Gaviraghi" userId="4c27f589-e9db-4b67-a77a-0452379d7d41" providerId="ADAL" clId="{756CB2B1-839C-47F3-9A8D-5E772E3EBC10}" dt="2024-09-05T11:11:48.227" v="5185" actId="20577"/>
          <ac:spMkLst>
            <pc:docMk/>
            <pc:sldMk cId="2792946578" sldId="303"/>
            <ac:spMk id="5" creationId="{FDD7ECB7-CDE1-FD54-BFAD-A0924609E9B0}"/>
          </ac:spMkLst>
        </pc:spChg>
        <pc:spChg chg="add mod">
          <ac:chgData name="Lucrezia Gaviraghi" userId="4c27f589-e9db-4b67-a77a-0452379d7d41" providerId="ADAL" clId="{756CB2B1-839C-47F3-9A8D-5E772E3EBC10}" dt="2024-09-05T11:39:51.070" v="6072" actId="1035"/>
          <ac:spMkLst>
            <pc:docMk/>
            <pc:sldMk cId="2792946578" sldId="303"/>
            <ac:spMk id="6" creationId="{82337219-17DF-BE50-D840-85D5F91DA0B5}"/>
          </ac:spMkLst>
        </pc:spChg>
        <pc:spChg chg="add del mod">
          <ac:chgData name="Lucrezia Gaviraghi" userId="4c27f589-e9db-4b67-a77a-0452379d7d41" providerId="ADAL" clId="{756CB2B1-839C-47F3-9A8D-5E772E3EBC10}" dt="2024-09-05T11:11:05.613" v="5117" actId="478"/>
          <ac:spMkLst>
            <pc:docMk/>
            <pc:sldMk cId="2792946578" sldId="303"/>
            <ac:spMk id="7" creationId="{7CABD8EF-83FC-6A94-17B9-E9F06D287FBD}"/>
          </ac:spMkLst>
        </pc:spChg>
        <pc:spChg chg="del mod">
          <ac:chgData name="Lucrezia Gaviraghi" userId="4c27f589-e9db-4b67-a77a-0452379d7d41" providerId="ADAL" clId="{756CB2B1-839C-47F3-9A8D-5E772E3EBC10}" dt="2024-09-05T11:07:18.084" v="4975" actId="478"/>
          <ac:spMkLst>
            <pc:docMk/>
            <pc:sldMk cId="2792946578" sldId="303"/>
            <ac:spMk id="153" creationId="{00000000-0000-0000-0000-000000000000}"/>
          </ac:spMkLst>
        </pc:spChg>
      </pc:sldChg>
      <pc:sldChg chg="addSp delSp modSp add mod ord">
        <pc:chgData name="Lucrezia Gaviraghi" userId="4c27f589-e9db-4b67-a77a-0452379d7d41" providerId="ADAL" clId="{756CB2B1-839C-47F3-9A8D-5E772E3EBC10}" dt="2024-09-06T07:35:05.318" v="7502" actId="1076"/>
        <pc:sldMkLst>
          <pc:docMk/>
          <pc:sldMk cId="1047363165" sldId="304"/>
        </pc:sldMkLst>
        <pc:spChg chg="add del mod">
          <ac:chgData name="Lucrezia Gaviraghi" userId="4c27f589-e9db-4b67-a77a-0452379d7d41" providerId="ADAL" clId="{756CB2B1-839C-47F3-9A8D-5E772E3EBC10}" dt="2024-09-04T10:56:38.686" v="1207" actId="478"/>
          <ac:spMkLst>
            <pc:docMk/>
            <pc:sldMk cId="1047363165" sldId="304"/>
            <ac:spMk id="3" creationId="{D265BB0D-49C2-407F-615A-73FE8E77F349}"/>
          </ac:spMkLst>
        </pc:spChg>
        <pc:spChg chg="add del mod">
          <ac:chgData name="Lucrezia Gaviraghi" userId="4c27f589-e9db-4b67-a77a-0452379d7d41" providerId="ADAL" clId="{756CB2B1-839C-47F3-9A8D-5E772E3EBC10}" dt="2024-09-06T07:22:41.840" v="6333" actId="478"/>
          <ac:spMkLst>
            <pc:docMk/>
            <pc:sldMk cId="1047363165" sldId="304"/>
            <ac:spMk id="4" creationId="{D6DD2E8D-239B-EADB-8F5E-603FD8C39F3E}"/>
          </ac:spMkLst>
        </pc:spChg>
        <pc:spChg chg="add mod">
          <ac:chgData name="Lucrezia Gaviraghi" userId="4c27f589-e9db-4b67-a77a-0452379d7d41" providerId="ADAL" clId="{756CB2B1-839C-47F3-9A8D-5E772E3EBC10}" dt="2024-09-06T07:35:05.318" v="7502" actId="1076"/>
          <ac:spMkLst>
            <pc:docMk/>
            <pc:sldMk cId="1047363165" sldId="304"/>
            <ac:spMk id="5" creationId="{E05CD7E1-E19E-1540-33F6-0A917DB2CF39}"/>
          </ac:spMkLst>
        </pc:spChg>
        <pc:spChg chg="del mod">
          <ac:chgData name="Lucrezia Gaviraghi" userId="4c27f589-e9db-4b67-a77a-0452379d7d41" providerId="ADAL" clId="{756CB2B1-839C-47F3-9A8D-5E772E3EBC10}" dt="2024-09-06T07:22:37.906" v="6332" actId="478"/>
          <ac:spMkLst>
            <pc:docMk/>
            <pc:sldMk cId="1047363165" sldId="304"/>
            <ac:spMk id="178" creationId="{00000000-0000-0000-0000-000000000000}"/>
          </ac:spMkLst>
        </pc:spChg>
        <pc:spChg chg="mod">
          <ac:chgData name="Lucrezia Gaviraghi" userId="4c27f589-e9db-4b67-a77a-0452379d7d41" providerId="ADAL" clId="{756CB2B1-839C-47F3-9A8D-5E772E3EBC10}" dt="2024-09-05T11:41:21.293" v="6135" actId="1038"/>
          <ac:spMkLst>
            <pc:docMk/>
            <pc:sldMk cId="1047363165" sldId="304"/>
            <ac:spMk id="179" creationId="{00000000-0000-0000-0000-000000000000}"/>
          </ac:spMkLst>
        </pc:spChg>
        <pc:picChg chg="add mod">
          <ac:chgData name="Lucrezia Gaviraghi" userId="4c27f589-e9db-4b67-a77a-0452379d7d41" providerId="ADAL" clId="{756CB2B1-839C-47F3-9A8D-5E772E3EBC10}" dt="2024-09-05T08:46:16.389" v="1998"/>
          <ac:picMkLst>
            <pc:docMk/>
            <pc:sldMk cId="1047363165" sldId="304"/>
            <ac:picMk id="2" creationId="{4632EDF0-0C4D-517B-558B-FE0910BFB88C}"/>
          </ac:picMkLst>
        </pc:picChg>
        <pc:picChg chg="add del mod">
          <ac:chgData name="Lucrezia Gaviraghi" userId="4c27f589-e9db-4b67-a77a-0452379d7d41" providerId="ADAL" clId="{756CB2B1-839C-47F3-9A8D-5E772E3EBC10}" dt="2024-09-05T08:46:15.920" v="1997" actId="478"/>
          <ac:picMkLst>
            <pc:docMk/>
            <pc:sldMk cId="1047363165" sldId="304"/>
            <ac:picMk id="4" creationId="{AC55456F-E042-1B2F-809E-89A500EBA267}"/>
          </ac:picMkLst>
        </pc:picChg>
        <pc:picChg chg="del">
          <ac:chgData name="Lucrezia Gaviraghi" userId="4c27f589-e9db-4b67-a77a-0452379d7d41" providerId="ADAL" clId="{756CB2B1-839C-47F3-9A8D-5E772E3EBC10}" dt="2024-09-04T10:56:35.138" v="1205" actId="478"/>
          <ac:picMkLst>
            <pc:docMk/>
            <pc:sldMk cId="1047363165" sldId="304"/>
            <ac:picMk id="177" creationId="{00000000-0000-0000-0000-000000000000}"/>
          </ac:picMkLst>
        </pc:picChg>
      </pc:sldChg>
      <pc:sldChg chg="addSp delSp modSp add del mod ord modShow">
        <pc:chgData name="Lucrezia Gaviraghi" userId="4c27f589-e9db-4b67-a77a-0452379d7d41" providerId="ADAL" clId="{756CB2B1-839C-47F3-9A8D-5E772E3EBC10}" dt="2024-09-06T09:38:30.577" v="7509" actId="2696"/>
        <pc:sldMkLst>
          <pc:docMk/>
          <pc:sldMk cId="2298163434" sldId="305"/>
        </pc:sldMkLst>
        <pc:spChg chg="add del mod">
          <ac:chgData name="Lucrezia Gaviraghi" userId="4c27f589-e9db-4b67-a77a-0452379d7d41" providerId="ADAL" clId="{756CB2B1-839C-47F3-9A8D-5E772E3EBC10}" dt="2024-09-04T10:54:07.653" v="1186" actId="931"/>
          <ac:spMkLst>
            <pc:docMk/>
            <pc:sldMk cId="2298163434" sldId="305"/>
            <ac:spMk id="3" creationId="{78784754-5178-DA9C-F137-276F8AA4A8A3}"/>
          </ac:spMkLst>
        </pc:spChg>
        <pc:picChg chg="add mod">
          <ac:chgData name="Lucrezia Gaviraghi" userId="4c27f589-e9db-4b67-a77a-0452379d7d41" providerId="ADAL" clId="{756CB2B1-839C-47F3-9A8D-5E772E3EBC10}" dt="2024-09-04T10:54:09.229" v="1189" actId="26606"/>
          <ac:picMkLst>
            <pc:docMk/>
            <pc:sldMk cId="2298163434" sldId="305"/>
            <ac:picMk id="5" creationId="{D0EF5AD6-7B1D-915E-F86F-ACB7BE067188}"/>
          </ac:picMkLst>
        </pc:picChg>
        <pc:picChg chg="del">
          <ac:chgData name="Lucrezia Gaviraghi" userId="4c27f589-e9db-4b67-a77a-0452379d7d41" providerId="ADAL" clId="{756CB2B1-839C-47F3-9A8D-5E772E3EBC10}" dt="2024-09-04T10:54:03.137" v="1185" actId="478"/>
          <ac:picMkLst>
            <pc:docMk/>
            <pc:sldMk cId="2298163434" sldId="305"/>
            <ac:picMk id="6" creationId="{69F334A9-B618-7E32-69A8-7D38A50DE08C}"/>
          </ac:picMkLst>
        </pc:picChg>
      </pc:sldChg>
      <pc:sldChg chg="addSp delSp modSp add mod ord">
        <pc:chgData name="Lucrezia Gaviraghi" userId="4c27f589-e9db-4b67-a77a-0452379d7d41" providerId="ADAL" clId="{756CB2B1-839C-47F3-9A8D-5E772E3EBC10}" dt="2024-09-04T10:53:56.778" v="1184" actId="26606"/>
        <pc:sldMkLst>
          <pc:docMk/>
          <pc:sldMk cId="800443675" sldId="306"/>
        </pc:sldMkLst>
        <pc:spChg chg="add del mod">
          <ac:chgData name="Lucrezia Gaviraghi" userId="4c27f589-e9db-4b67-a77a-0452379d7d41" providerId="ADAL" clId="{756CB2B1-839C-47F3-9A8D-5E772E3EBC10}" dt="2024-09-04T10:53:54.402" v="1181" actId="931"/>
          <ac:spMkLst>
            <pc:docMk/>
            <pc:sldMk cId="800443675" sldId="306"/>
            <ac:spMk id="3" creationId="{58F7DE58-0C7A-469E-E36E-1CF0358D4A94}"/>
          </ac:spMkLst>
        </pc:spChg>
        <pc:picChg chg="add mod">
          <ac:chgData name="Lucrezia Gaviraghi" userId="4c27f589-e9db-4b67-a77a-0452379d7d41" providerId="ADAL" clId="{756CB2B1-839C-47F3-9A8D-5E772E3EBC10}" dt="2024-09-04T10:53:56.778" v="1184" actId="26606"/>
          <ac:picMkLst>
            <pc:docMk/>
            <pc:sldMk cId="800443675" sldId="306"/>
            <ac:picMk id="5" creationId="{99362A74-089D-FF74-0354-DC67706033B2}"/>
          </ac:picMkLst>
        </pc:picChg>
        <pc:picChg chg="del">
          <ac:chgData name="Lucrezia Gaviraghi" userId="4c27f589-e9db-4b67-a77a-0452379d7d41" providerId="ADAL" clId="{756CB2B1-839C-47F3-9A8D-5E772E3EBC10}" dt="2024-09-04T10:53:49.559" v="1180" actId="478"/>
          <ac:picMkLst>
            <pc:docMk/>
            <pc:sldMk cId="800443675" sldId="306"/>
            <ac:picMk id="6" creationId="{69F334A9-B618-7E32-69A8-7D38A50DE08C}"/>
          </ac:picMkLst>
        </pc:picChg>
      </pc:sldChg>
      <pc:sldChg chg="addSp delSp modSp add mod ord">
        <pc:chgData name="Lucrezia Gaviraghi" userId="4c27f589-e9db-4b67-a77a-0452379d7d41" providerId="ADAL" clId="{756CB2B1-839C-47F3-9A8D-5E772E3EBC10}" dt="2024-09-05T11:43:48.721" v="6252" actId="1038"/>
        <pc:sldMkLst>
          <pc:docMk/>
          <pc:sldMk cId="4051830557" sldId="307"/>
        </pc:sldMkLst>
        <pc:spChg chg="add mod">
          <ac:chgData name="Lucrezia Gaviraghi" userId="4c27f589-e9db-4b67-a77a-0452379d7d41" providerId="ADAL" clId="{756CB2B1-839C-47F3-9A8D-5E772E3EBC10}" dt="2024-09-05T11:43:48.721" v="6252" actId="1038"/>
          <ac:spMkLst>
            <pc:docMk/>
            <pc:sldMk cId="4051830557" sldId="307"/>
            <ac:spMk id="3" creationId="{9D9E43CE-EE42-1892-B03E-FC84BD4548FC}"/>
          </ac:spMkLst>
        </pc:spChg>
        <pc:spChg chg="add del mod">
          <ac:chgData name="Lucrezia Gaviraghi" userId="4c27f589-e9db-4b67-a77a-0452379d7d41" providerId="ADAL" clId="{756CB2B1-839C-47F3-9A8D-5E772E3EBC10}" dt="2024-09-04T10:59:19.942" v="1236" actId="478"/>
          <ac:spMkLst>
            <pc:docMk/>
            <pc:sldMk cId="4051830557" sldId="307"/>
            <ac:spMk id="3" creationId="{E8E5ED17-253E-EFEC-526F-6FB7CF46CADB}"/>
          </ac:spMkLst>
        </pc:spChg>
        <pc:spChg chg="del mod">
          <ac:chgData name="Lucrezia Gaviraghi" userId="4c27f589-e9db-4b67-a77a-0452379d7d41" providerId="ADAL" clId="{756CB2B1-839C-47F3-9A8D-5E772E3EBC10}" dt="2024-09-05T09:32:30.622" v="3160" actId="478"/>
          <ac:spMkLst>
            <pc:docMk/>
            <pc:sldMk cId="4051830557" sldId="307"/>
            <ac:spMk id="5" creationId="{F6544018-1D6B-341B-2581-0BA5E42FE275}"/>
          </ac:spMkLst>
        </pc:spChg>
        <pc:spChg chg="mod">
          <ac:chgData name="Lucrezia Gaviraghi" userId="4c27f589-e9db-4b67-a77a-0452379d7d41" providerId="ADAL" clId="{756CB2B1-839C-47F3-9A8D-5E772E3EBC10}" dt="2024-09-05T11:42:51.501" v="6222" actId="1038"/>
          <ac:spMkLst>
            <pc:docMk/>
            <pc:sldMk cId="4051830557" sldId="307"/>
            <ac:spMk id="179" creationId="{00000000-0000-0000-0000-000000000000}"/>
          </ac:spMkLst>
        </pc:spChg>
        <pc:picChg chg="add mod">
          <ac:chgData name="Lucrezia Gaviraghi" userId="4c27f589-e9db-4b67-a77a-0452379d7d41" providerId="ADAL" clId="{756CB2B1-839C-47F3-9A8D-5E772E3EBC10}" dt="2024-09-05T08:47:17.283" v="2020"/>
          <ac:picMkLst>
            <pc:docMk/>
            <pc:sldMk cId="4051830557" sldId="307"/>
            <ac:picMk id="2" creationId="{00ED6C8E-E18B-187A-4F9F-F885E8F4545D}"/>
          </ac:picMkLst>
        </pc:picChg>
        <pc:picChg chg="add del mod">
          <ac:chgData name="Lucrezia Gaviraghi" userId="4c27f589-e9db-4b67-a77a-0452379d7d41" providerId="ADAL" clId="{756CB2B1-839C-47F3-9A8D-5E772E3EBC10}" dt="2024-09-05T08:47:16.892" v="2019" actId="478"/>
          <ac:picMkLst>
            <pc:docMk/>
            <pc:sldMk cId="4051830557" sldId="307"/>
            <ac:picMk id="4" creationId="{20CC4811-D4CC-0882-9B2D-76D44DE6B98F}"/>
          </ac:picMkLst>
        </pc:picChg>
        <pc:picChg chg="del">
          <ac:chgData name="Lucrezia Gaviraghi" userId="4c27f589-e9db-4b67-a77a-0452379d7d41" providerId="ADAL" clId="{756CB2B1-839C-47F3-9A8D-5E772E3EBC10}" dt="2024-09-04T10:59:17.255" v="1235" actId="478"/>
          <ac:picMkLst>
            <pc:docMk/>
            <pc:sldMk cId="4051830557" sldId="307"/>
            <ac:picMk id="177" creationId="{00000000-0000-0000-0000-000000000000}"/>
          </ac:picMkLst>
        </pc:picChg>
      </pc:sldChg>
      <pc:sldChg chg="addSp delSp modSp add mod">
        <pc:chgData name="Lucrezia Gaviraghi" userId="4c27f589-e9db-4b67-a77a-0452379d7d41" providerId="ADAL" clId="{756CB2B1-839C-47F3-9A8D-5E772E3EBC10}" dt="2024-09-05T11:37:49.734" v="5935" actId="1076"/>
        <pc:sldMkLst>
          <pc:docMk/>
          <pc:sldMk cId="2189232391" sldId="308"/>
        </pc:sldMkLst>
        <pc:spChg chg="mod">
          <ac:chgData name="Lucrezia Gaviraghi" userId="4c27f589-e9db-4b67-a77a-0452379d7d41" providerId="ADAL" clId="{756CB2B1-839C-47F3-9A8D-5E772E3EBC10}" dt="2024-09-05T11:36:50.654" v="5923" actId="1037"/>
          <ac:spMkLst>
            <pc:docMk/>
            <pc:sldMk cId="2189232391" sldId="308"/>
            <ac:spMk id="3" creationId="{9D9E43CE-EE42-1892-B03E-FC84BD4548FC}"/>
          </ac:spMkLst>
        </pc:spChg>
        <pc:spChg chg="mod">
          <ac:chgData name="Lucrezia Gaviraghi" userId="4c27f589-e9db-4b67-a77a-0452379d7d41" providerId="ADAL" clId="{756CB2B1-839C-47F3-9A8D-5E772E3EBC10}" dt="2024-09-05T11:32:30.914" v="5828" actId="1035"/>
          <ac:spMkLst>
            <pc:docMk/>
            <pc:sldMk cId="2189232391" sldId="308"/>
            <ac:spMk id="179" creationId="{00000000-0000-0000-0000-000000000000}"/>
          </ac:spMkLst>
        </pc:spChg>
        <pc:picChg chg="del mod">
          <ac:chgData name="Lucrezia Gaviraghi" userId="4c27f589-e9db-4b67-a77a-0452379d7d41" providerId="ADAL" clId="{756CB2B1-839C-47F3-9A8D-5E772E3EBC10}" dt="2024-09-05T11:36:18.200" v="5882" actId="478"/>
          <ac:picMkLst>
            <pc:docMk/>
            <pc:sldMk cId="2189232391" sldId="308"/>
            <ac:picMk id="2" creationId="{00ED6C8E-E18B-187A-4F9F-F885E8F4545D}"/>
          </ac:picMkLst>
        </pc:picChg>
        <pc:picChg chg="add mod modCrop">
          <ac:chgData name="Lucrezia Gaviraghi" userId="4c27f589-e9db-4b67-a77a-0452379d7d41" providerId="ADAL" clId="{756CB2B1-839C-47F3-9A8D-5E772E3EBC10}" dt="2024-09-05T11:36:38.888" v="5884" actId="1076"/>
          <ac:picMkLst>
            <pc:docMk/>
            <pc:sldMk cId="2189232391" sldId="308"/>
            <ac:picMk id="4" creationId="{C6069894-9A4D-E8B0-302D-AB95214BF953}"/>
          </ac:picMkLst>
        </pc:picChg>
        <pc:picChg chg="add mod modCrop">
          <ac:chgData name="Lucrezia Gaviraghi" userId="4c27f589-e9db-4b67-a77a-0452379d7d41" providerId="ADAL" clId="{756CB2B1-839C-47F3-9A8D-5E772E3EBC10}" dt="2024-09-05T11:36:57.357" v="5924" actId="1076"/>
          <ac:picMkLst>
            <pc:docMk/>
            <pc:sldMk cId="2189232391" sldId="308"/>
            <ac:picMk id="5" creationId="{889C8154-DCD5-E59C-1369-753F34D47E04}"/>
          </ac:picMkLst>
        </pc:picChg>
        <pc:picChg chg="add mod modCrop">
          <ac:chgData name="Lucrezia Gaviraghi" userId="4c27f589-e9db-4b67-a77a-0452379d7d41" providerId="ADAL" clId="{756CB2B1-839C-47F3-9A8D-5E772E3EBC10}" dt="2024-09-05T11:37:09.139" v="5925" actId="1076"/>
          <ac:picMkLst>
            <pc:docMk/>
            <pc:sldMk cId="2189232391" sldId="308"/>
            <ac:picMk id="6" creationId="{37BBEAE0-56DD-FD7A-16D2-BB83651574D2}"/>
          </ac:picMkLst>
        </pc:picChg>
        <pc:picChg chg="add mod modCrop">
          <ac:chgData name="Lucrezia Gaviraghi" userId="4c27f589-e9db-4b67-a77a-0452379d7d41" providerId="ADAL" clId="{756CB2B1-839C-47F3-9A8D-5E772E3EBC10}" dt="2024-09-05T11:37:49.734" v="5935" actId="1076"/>
          <ac:picMkLst>
            <pc:docMk/>
            <pc:sldMk cId="2189232391" sldId="308"/>
            <ac:picMk id="7" creationId="{C28C46A8-F997-C63A-1C99-F1C2943A0F46}"/>
          </ac:picMkLst>
        </pc:picChg>
        <pc:picChg chg="add mod modCrop">
          <ac:chgData name="Lucrezia Gaviraghi" userId="4c27f589-e9db-4b67-a77a-0452379d7d41" providerId="ADAL" clId="{756CB2B1-839C-47F3-9A8D-5E772E3EBC10}" dt="2024-09-05T11:37:43.781" v="5934" actId="1035"/>
          <ac:picMkLst>
            <pc:docMk/>
            <pc:sldMk cId="2189232391" sldId="308"/>
            <ac:picMk id="8" creationId="{9ECE1FD6-EAE5-AF4A-86BB-90523B5AB15A}"/>
          </ac:picMkLst>
        </pc:picChg>
        <pc:picChg chg="add mod">
          <ac:chgData name="Lucrezia Gaviraghi" userId="4c27f589-e9db-4b67-a77a-0452379d7d41" providerId="ADAL" clId="{756CB2B1-839C-47F3-9A8D-5E772E3EBC10}" dt="2024-09-05T11:36:27.153" v="5883"/>
          <ac:picMkLst>
            <pc:docMk/>
            <pc:sldMk cId="2189232391" sldId="308"/>
            <ac:picMk id="9" creationId="{BA5108E0-CE92-76B3-F87C-F04F34E6AFC6}"/>
          </ac:picMkLst>
        </pc:picChg>
      </pc:sldChg>
      <pc:sldChg chg="addSp delSp modSp add del mod ord">
        <pc:chgData name="Lucrezia Gaviraghi" userId="4c27f589-e9db-4b67-a77a-0452379d7d41" providerId="ADAL" clId="{756CB2B1-839C-47F3-9A8D-5E772E3EBC10}" dt="2024-09-05T11:00:03.023" v="4821" actId="2696"/>
        <pc:sldMkLst>
          <pc:docMk/>
          <pc:sldMk cId="2761812842" sldId="308"/>
        </pc:sldMkLst>
        <pc:spChg chg="add del mod">
          <ac:chgData name="Lucrezia Gaviraghi" userId="4c27f589-e9db-4b67-a77a-0452379d7d41" providerId="ADAL" clId="{756CB2B1-839C-47F3-9A8D-5E772E3EBC10}" dt="2024-09-04T10:59:31.489" v="1239" actId="478"/>
          <ac:spMkLst>
            <pc:docMk/>
            <pc:sldMk cId="2761812842" sldId="308"/>
            <ac:spMk id="3" creationId="{9291E65C-513B-42EF-836A-220875D84107}"/>
          </ac:spMkLst>
        </pc:spChg>
        <pc:spChg chg="mod">
          <ac:chgData name="Lucrezia Gaviraghi" userId="4c27f589-e9db-4b67-a77a-0452379d7d41" providerId="ADAL" clId="{756CB2B1-839C-47F3-9A8D-5E772E3EBC10}" dt="2024-09-04T11:34:17.745" v="1749" actId="207"/>
          <ac:spMkLst>
            <pc:docMk/>
            <pc:sldMk cId="2761812842" sldId="308"/>
            <ac:spMk id="5" creationId="{F6544018-1D6B-341B-2581-0BA5E42FE275}"/>
          </ac:spMkLst>
        </pc:spChg>
        <pc:spChg chg="mod">
          <ac:chgData name="Lucrezia Gaviraghi" userId="4c27f589-e9db-4b67-a77a-0452379d7d41" providerId="ADAL" clId="{756CB2B1-839C-47F3-9A8D-5E772E3EBC10}" dt="2024-09-04T11:34:12.901" v="1748" actId="20577"/>
          <ac:spMkLst>
            <pc:docMk/>
            <pc:sldMk cId="2761812842" sldId="308"/>
            <ac:spMk id="179" creationId="{00000000-0000-0000-0000-000000000000}"/>
          </ac:spMkLst>
        </pc:spChg>
        <pc:picChg chg="add mod">
          <ac:chgData name="Lucrezia Gaviraghi" userId="4c27f589-e9db-4b67-a77a-0452379d7d41" providerId="ADAL" clId="{756CB2B1-839C-47F3-9A8D-5E772E3EBC10}" dt="2024-09-05T08:47:23.064" v="2022"/>
          <ac:picMkLst>
            <pc:docMk/>
            <pc:sldMk cId="2761812842" sldId="308"/>
            <ac:picMk id="2" creationId="{9640ECAD-F6BB-E92B-7FBF-95D251A5E91C}"/>
          </ac:picMkLst>
        </pc:picChg>
        <pc:picChg chg="add del mod">
          <ac:chgData name="Lucrezia Gaviraghi" userId="4c27f589-e9db-4b67-a77a-0452379d7d41" providerId="ADAL" clId="{756CB2B1-839C-47F3-9A8D-5E772E3EBC10}" dt="2024-09-05T08:47:22.627" v="2021" actId="478"/>
          <ac:picMkLst>
            <pc:docMk/>
            <pc:sldMk cId="2761812842" sldId="308"/>
            <ac:picMk id="4" creationId="{E0FE6F21-3E9F-A6D5-6AAA-38044D857E39}"/>
          </ac:picMkLst>
        </pc:picChg>
        <pc:picChg chg="del">
          <ac:chgData name="Lucrezia Gaviraghi" userId="4c27f589-e9db-4b67-a77a-0452379d7d41" providerId="ADAL" clId="{756CB2B1-839C-47F3-9A8D-5E772E3EBC10}" dt="2024-09-04T10:59:28.833" v="1238" actId="478"/>
          <ac:picMkLst>
            <pc:docMk/>
            <pc:sldMk cId="2761812842" sldId="308"/>
            <ac:picMk id="177" creationId="{00000000-0000-0000-0000-000000000000}"/>
          </ac:picMkLst>
        </pc:picChg>
      </pc:sldChg>
      <pc:sldChg chg="addSp delSp modSp add del mod">
        <pc:chgData name="Lucrezia Gaviraghi" userId="4c27f589-e9db-4b67-a77a-0452379d7d41" providerId="ADAL" clId="{756CB2B1-839C-47F3-9A8D-5E772E3EBC10}" dt="2024-09-06T12:00:05.460" v="7979" actId="208"/>
        <pc:sldMkLst>
          <pc:docMk/>
          <pc:sldMk cId="2635206707" sldId="311"/>
        </pc:sldMkLst>
        <pc:spChg chg="mod">
          <ac:chgData name="Lucrezia Gaviraghi" userId="4c27f589-e9db-4b67-a77a-0452379d7d41" providerId="ADAL" clId="{756CB2B1-839C-47F3-9A8D-5E772E3EBC10}" dt="2024-09-06T11:58:40.002" v="7961" actId="6549"/>
          <ac:spMkLst>
            <pc:docMk/>
            <pc:sldMk cId="2635206707" sldId="311"/>
            <ac:spMk id="3" creationId="{9D9E43CE-EE42-1892-B03E-FC84BD4548FC}"/>
          </ac:spMkLst>
        </pc:spChg>
        <pc:spChg chg="add mod">
          <ac:chgData name="Lucrezia Gaviraghi" userId="4c27f589-e9db-4b67-a77a-0452379d7d41" providerId="ADAL" clId="{756CB2B1-839C-47F3-9A8D-5E772E3EBC10}" dt="2024-09-06T11:59:52.882" v="7978" actId="1076"/>
          <ac:spMkLst>
            <pc:docMk/>
            <pc:sldMk cId="2635206707" sldId="311"/>
            <ac:spMk id="6" creationId="{E4419E56-3047-3CF0-6A24-8D734AEE67C6}"/>
          </ac:spMkLst>
        </pc:spChg>
        <pc:spChg chg="add mod">
          <ac:chgData name="Lucrezia Gaviraghi" userId="4c27f589-e9db-4b67-a77a-0452379d7d41" providerId="ADAL" clId="{756CB2B1-839C-47F3-9A8D-5E772E3EBC10}" dt="2024-09-06T11:59:43.679" v="7977" actId="1076"/>
          <ac:spMkLst>
            <pc:docMk/>
            <pc:sldMk cId="2635206707" sldId="311"/>
            <ac:spMk id="7" creationId="{FF28A092-FEDA-FB54-4327-E1009ED424C0}"/>
          </ac:spMkLst>
        </pc:spChg>
        <pc:spChg chg="mod">
          <ac:chgData name="Lucrezia Gaviraghi" userId="4c27f589-e9db-4b67-a77a-0452379d7d41" providerId="ADAL" clId="{756CB2B1-839C-47F3-9A8D-5E772E3EBC10}" dt="2024-09-06T11:47:26.481" v="7604" actId="20577"/>
          <ac:spMkLst>
            <pc:docMk/>
            <pc:sldMk cId="2635206707" sldId="311"/>
            <ac:spMk id="179" creationId="{00000000-0000-0000-0000-000000000000}"/>
          </ac:spMkLst>
        </pc:spChg>
        <pc:picChg chg="del">
          <ac:chgData name="Lucrezia Gaviraghi" userId="4c27f589-e9db-4b67-a77a-0452379d7d41" providerId="ADAL" clId="{756CB2B1-839C-47F3-9A8D-5E772E3EBC10}" dt="2024-09-06T11:47:04.071" v="7574" actId="478"/>
          <ac:picMkLst>
            <pc:docMk/>
            <pc:sldMk cId="2635206707" sldId="311"/>
            <ac:picMk id="2" creationId="{00ED6C8E-E18B-187A-4F9F-F885E8F4545D}"/>
          </ac:picMkLst>
        </pc:picChg>
        <pc:picChg chg="add mod">
          <ac:chgData name="Lucrezia Gaviraghi" userId="4c27f589-e9db-4b67-a77a-0452379d7d41" providerId="ADAL" clId="{756CB2B1-839C-47F3-9A8D-5E772E3EBC10}" dt="2024-09-06T12:00:05.460" v="7979" actId="208"/>
          <ac:picMkLst>
            <pc:docMk/>
            <pc:sldMk cId="2635206707" sldId="311"/>
            <ac:picMk id="5" creationId="{72B6CEA4-6470-E9B2-22A8-ACCF609753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90488" y="744538"/>
            <a:ext cx="6616700" cy="3722687"/>
          </a:xfrm>
          <a:prstGeom prst="rect">
            <a:avLst/>
          </a:prstGeom>
        </p:spPr>
        <p:txBody>
          <a:bodyPr/>
          <a:lstStyle/>
          <a:p>
            <a:endParaRPr/>
          </a:p>
        </p:txBody>
      </p:sp>
      <p:sp>
        <p:nvSpPr>
          <p:cNvPr id="123" name="Shape 123"/>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3" name="Linea"/>
          <p:cNvSpPr/>
          <p:nvPr/>
        </p:nvSpPr>
        <p:spPr>
          <a:xfrm>
            <a:off x="952500" y="72898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Titolo Testo"/>
          <p:cNvSpPr txBox="1">
            <a:spLocks noGrp="1"/>
          </p:cNvSpPr>
          <p:nvPr>
            <p:ph type="title"/>
          </p:nvPr>
        </p:nvSpPr>
        <p:spPr>
          <a:xfrm>
            <a:off x="952500" y="4229100"/>
            <a:ext cx="22479000" cy="2857500"/>
          </a:xfrm>
          <a:prstGeom prst="rect">
            <a:avLst/>
          </a:prstGeom>
        </p:spPr>
        <p:txBody>
          <a:bodyPr anchor="b"/>
          <a:lstStyle/>
          <a:p>
            <a:r>
              <a:t>Titolo Testo</a:t>
            </a:r>
          </a:p>
        </p:txBody>
      </p:sp>
      <p:sp>
        <p:nvSpPr>
          <p:cNvPr id="15" name="Corpo livello uno…"/>
          <p:cNvSpPr txBox="1">
            <a:spLocks noGrp="1"/>
          </p:cNvSpPr>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a:spLocks noGrp="1"/>
          </p:cNvSpPr>
          <p:nvPr>
            <p:ph type="sldNum" sz="quarter" idx="2"/>
          </p:nvPr>
        </p:nvSpPr>
        <p:spPr>
          <a:xfrm>
            <a:off x="22898100" y="12319000"/>
            <a:ext cx="419100" cy="4572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99" name="–Giovanni Mela"/>
          <p:cNvSpPr txBox="1">
            <a:spLocks noGrp="1"/>
          </p:cNvSpPr>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sz="4200" i="1">
                <a:solidFill>
                  <a:srgbClr val="9D9D9D"/>
                </a:solidFill>
              </a:defRPr>
            </a:lvl1pPr>
          </a:lstStyle>
          <a:p>
            <a:r>
              <a:t>–Giovanni Mela</a:t>
            </a:r>
          </a:p>
        </p:txBody>
      </p:sp>
      <p:sp>
        <p:nvSpPr>
          <p:cNvPr id="100" name="“Inserisci qui una citazione”."/>
          <p:cNvSpPr txBox="1">
            <a:spLocks noGrp="1"/>
          </p:cNvSpPr>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r>
              <a:t>“Inserisci qui una citazione”. </a:t>
            </a:r>
          </a:p>
        </p:txBody>
      </p:sp>
      <p:sp>
        <p:nvSpPr>
          <p:cNvPr id="10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8" name="Imbarcazione di colore verde e giallo vicino alla riva nei pressi del villaggio di Ferragudo, in Portogallo, al tramontoBarche di pescatori in un villaggio sul mare al tramonto presso Algarve, nel sud del Portogallo."/>
          <p:cNvSpPr>
            <a:spLocks noGrp="1"/>
          </p:cNvSpPr>
          <p:nvPr>
            <p:ph type="pic" idx="21"/>
          </p:nvPr>
        </p:nvSpPr>
        <p:spPr>
          <a:xfrm>
            <a:off x="0" y="-876300"/>
            <a:ext cx="24384000" cy="16264467"/>
          </a:xfrm>
          <a:prstGeom prst="rect">
            <a:avLst/>
          </a:prstGeom>
        </p:spPr>
        <p:txBody>
          <a:bodyPr lIns="91439" tIns="45719" rIns="91439" bIns="45719" anchor="t">
            <a:noAutofit/>
          </a:bodyPr>
          <a:lstStyle/>
          <a:p>
            <a:endParaRPr/>
          </a:p>
        </p:txBody>
      </p:sp>
      <p:sp>
        <p:nvSpPr>
          <p:cNvPr id="10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1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3" name="Formazioni rocciose nelle acque turchesi dell'Algarve, in Portogallo"/>
          <p:cNvSpPr>
            <a:spLocks noGrp="1"/>
          </p:cNvSpPr>
          <p:nvPr>
            <p:ph type="pic" idx="21"/>
          </p:nvPr>
        </p:nvSpPr>
        <p:spPr>
          <a:xfrm>
            <a:off x="927100" y="-1765300"/>
            <a:ext cx="22529800" cy="15019865"/>
          </a:xfrm>
          <a:prstGeom prst="rect">
            <a:avLst/>
          </a:prstGeom>
          <a:ln w="9525">
            <a:round/>
          </a:ln>
        </p:spPr>
        <p:txBody>
          <a:bodyPr lIns="91439" tIns="45719" rIns="91439" bIns="45719" anchor="t">
            <a:noAutofit/>
          </a:bodyPr>
          <a:lstStyle/>
          <a:p>
            <a:endParaRPr/>
          </a:p>
        </p:txBody>
      </p:sp>
      <p:sp>
        <p:nvSpPr>
          <p:cNvPr id="24" name="Titolo Testo"/>
          <p:cNvSpPr txBox="1">
            <a:spLocks noGrp="1"/>
          </p:cNvSpPr>
          <p:nvPr>
            <p:ph type="title"/>
          </p:nvPr>
        </p:nvSpPr>
        <p:spPr>
          <a:xfrm>
            <a:off x="952500" y="9982200"/>
            <a:ext cx="22479000" cy="1574800"/>
          </a:xfrm>
          <a:prstGeom prst="rect">
            <a:avLst/>
          </a:prstGeom>
        </p:spPr>
        <p:txBody>
          <a:bodyPr anchor="b"/>
          <a:lstStyle/>
          <a:p>
            <a:r>
              <a:t>Titolo Testo</a:t>
            </a:r>
          </a:p>
        </p:txBody>
      </p:sp>
      <p:sp>
        <p:nvSpPr>
          <p:cNvPr id="25" name="Corpo livello uno…"/>
          <p:cNvSpPr txBox="1">
            <a:spLocks noGrp="1"/>
          </p:cNvSpPr>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3" name="Titolo Testo"/>
          <p:cNvSpPr txBox="1">
            <a:spLocks noGrp="1"/>
          </p:cNvSpPr>
          <p:nvPr>
            <p:ph type="title"/>
          </p:nvPr>
        </p:nvSpPr>
        <p:spPr>
          <a:xfrm>
            <a:off x="952500" y="5435600"/>
            <a:ext cx="22479000" cy="2857500"/>
          </a:xfrm>
          <a:prstGeom prst="rect">
            <a:avLst/>
          </a:prstGeom>
        </p:spPr>
        <p:txBody>
          <a:bodyPr/>
          <a:lstStyle/>
          <a:p>
            <a:r>
              <a:t>Titolo Testo</a:t>
            </a: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41" name="Faro in Portogallo con formazioni rocciose costiere sullo sfondo e tramonto sull'oceano "/>
          <p:cNvSpPr>
            <a:spLocks noGrp="1"/>
          </p:cNvSpPr>
          <p:nvPr>
            <p:ph type="pic" idx="21"/>
          </p:nvPr>
        </p:nvSpPr>
        <p:spPr>
          <a:xfrm>
            <a:off x="12623800" y="-1346200"/>
            <a:ext cx="10928468" cy="16319500"/>
          </a:xfrm>
          <a:prstGeom prst="rect">
            <a:avLst/>
          </a:prstGeom>
          <a:ln w="9525">
            <a:round/>
          </a:ln>
        </p:spPr>
        <p:txBody>
          <a:bodyPr lIns="91439" tIns="45719" rIns="91439" bIns="45719" anchor="t">
            <a:noAutofit/>
          </a:bodyPr>
          <a:lstStyle/>
          <a:p>
            <a:endParaRPr/>
          </a:p>
        </p:txBody>
      </p:sp>
      <p:sp>
        <p:nvSpPr>
          <p:cNvPr id="42" name="Titolo Testo"/>
          <p:cNvSpPr txBox="1">
            <a:spLocks noGrp="1"/>
          </p:cNvSpPr>
          <p:nvPr>
            <p:ph type="title"/>
          </p:nvPr>
        </p:nvSpPr>
        <p:spPr>
          <a:xfrm>
            <a:off x="952500" y="3378200"/>
            <a:ext cx="10934700" cy="8534400"/>
          </a:xfrm>
          <a:prstGeom prst="rect">
            <a:avLst/>
          </a:prstGeom>
        </p:spPr>
        <p:txBody>
          <a:bodyPr anchor="t"/>
          <a:lstStyle/>
          <a:p>
            <a:r>
              <a:t>Titolo Testo</a:t>
            </a:r>
          </a:p>
        </p:txBody>
      </p:sp>
      <p:sp>
        <p:nvSpPr>
          <p:cNvPr id="43" name="Corpo livello uno…"/>
          <p:cNvSpPr txBox="1">
            <a:spLocks noGrp="1"/>
          </p:cNvSpPr>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1" name="Linea"/>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Titolo Testo"/>
          <p:cNvSpPr txBox="1">
            <a:spLocks noGrp="1"/>
          </p:cNvSpPr>
          <p:nvPr>
            <p:ph type="title"/>
          </p:nvPr>
        </p:nvSpPr>
        <p:spPr>
          <a:prstGeom prst="rect">
            <a:avLst/>
          </a:prstGeom>
        </p:spPr>
        <p:txBody>
          <a:bodyPr/>
          <a:lstStyle/>
          <a:p>
            <a:r>
              <a:t>Titolo Testo</a:t>
            </a: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0" name="Linea"/>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1" name="Titolo Testo"/>
          <p:cNvSpPr txBox="1">
            <a:spLocks noGrp="1"/>
          </p:cNvSpPr>
          <p:nvPr>
            <p:ph type="title"/>
          </p:nvPr>
        </p:nvSpPr>
        <p:spPr>
          <a:prstGeom prst="rect">
            <a:avLst/>
          </a:prstGeom>
        </p:spPr>
        <p:txBody>
          <a:bodyPr/>
          <a:lstStyle/>
          <a:p>
            <a:r>
              <a:t>Titolo Testo</a:t>
            </a:r>
          </a:p>
        </p:txBody>
      </p:sp>
      <p:sp>
        <p:nvSpPr>
          <p:cNvPr id="62" name="Corpo livello uno…"/>
          <p:cNvSpPr txBox="1">
            <a:spLocks noGrp="1"/>
          </p:cNvSpPr>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6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0" name="Linea"/>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1" name="Formazioni rocciose nelle acque turchesi dell'Algarve, in Portogallo"/>
          <p:cNvSpPr>
            <a:spLocks noGrp="1"/>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endParaRPr/>
          </a:p>
        </p:txBody>
      </p:sp>
      <p:sp>
        <p:nvSpPr>
          <p:cNvPr id="72" name="Titolo Testo"/>
          <p:cNvSpPr txBox="1">
            <a:spLocks noGrp="1"/>
          </p:cNvSpPr>
          <p:nvPr>
            <p:ph type="title"/>
          </p:nvPr>
        </p:nvSpPr>
        <p:spPr>
          <a:prstGeom prst="rect">
            <a:avLst/>
          </a:prstGeom>
        </p:spPr>
        <p:txBody>
          <a:bodyPr/>
          <a:lstStyle/>
          <a:p>
            <a:r>
              <a:t>Titolo Testo</a:t>
            </a:r>
          </a:p>
        </p:txBody>
      </p:sp>
      <p:sp>
        <p:nvSpPr>
          <p:cNvPr id="73" name="Corpo livello uno…"/>
          <p:cNvSpPr txBox="1">
            <a:spLocks noGrp="1"/>
          </p:cNvSpPr>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81" name="Corpo livello uno…"/>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9" name="Imbarcazione di colore verde e giallo nei pressi del villaggio di Ferragudo, in Portogallo, al tramontoBarche di pescatori in un villaggio sul mare al tramonto presso Algarve, nel sud del Portogallo."/>
          <p:cNvSpPr>
            <a:spLocks noGrp="1"/>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endParaRPr/>
          </a:p>
        </p:txBody>
      </p:sp>
      <p:sp>
        <p:nvSpPr>
          <p:cNvPr id="90" name="Formazioni rocciose nelle acque turchesi dell'Algarve, in Portogallo"/>
          <p:cNvSpPr>
            <a:spLocks noGrp="1"/>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endParaRPr/>
          </a:p>
        </p:txBody>
      </p:sp>
      <p:sp>
        <p:nvSpPr>
          <p:cNvPr id="91" name="Faro in Portogallo con formazioni rocciose costiere sullo sfondo e tramonto sull'oceano "/>
          <p:cNvSpPr>
            <a:spLocks noGrp="1"/>
          </p:cNvSpPr>
          <p:nvPr>
            <p:ph type="pic" idx="23"/>
          </p:nvPr>
        </p:nvSpPr>
        <p:spPr>
          <a:xfrm>
            <a:off x="742138" y="-1391145"/>
            <a:ext cx="11855474" cy="17703801"/>
          </a:xfrm>
          <a:prstGeom prst="rect">
            <a:avLst/>
          </a:prstGeom>
          <a:ln w="9525">
            <a:round/>
          </a:ln>
        </p:spPr>
        <p:txBody>
          <a:bodyPr lIns="91439" tIns="45719" rIns="91439" bIns="45719" anchor="t">
            <a:noAutofit/>
          </a:bodyPr>
          <a:lstStyle/>
          <a:p>
            <a:endParaRPr/>
          </a:p>
        </p:txBody>
      </p:sp>
      <p:sp>
        <p:nvSpPr>
          <p:cNvPr id="9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Linea"/>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a"/>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Corpo livello uno…"/>
          <p:cNvSpPr txBox="1">
            <a:spLocks noGrp="1"/>
          </p:cNvSpPr>
          <p:nvPr>
            <p:ph type="body" idx="1"/>
          </p:nvPr>
        </p:nvSpPr>
        <p:spPr>
          <a:xfrm>
            <a:off x="952500" y="1384300"/>
            <a:ext cx="22479000" cy="10947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Corpo livello uno</a:t>
            </a:r>
          </a:p>
          <a:p>
            <a:pPr lvl="1"/>
            <a:r>
              <a:t>Corpo livello due</a:t>
            </a:r>
          </a:p>
          <a:p>
            <a:pPr lvl="2"/>
            <a:r>
              <a:t>Corpo livello tre</a:t>
            </a:r>
          </a:p>
          <a:p>
            <a:pPr lvl="3"/>
            <a:r>
              <a:t>Corpo livello quattro</a:t>
            </a:r>
          </a:p>
          <a:p>
            <a:pPr lvl="4"/>
            <a:r>
              <a:t>Corpo livello cinque</a:t>
            </a:r>
          </a:p>
        </p:txBody>
      </p:sp>
      <p:sp>
        <p:nvSpPr>
          <p:cNvPr id="5" name="Titolo Testo"/>
          <p:cNvSpPr txBox="1">
            <a:spLocks noGrp="1"/>
          </p:cNvSpPr>
          <p:nvPr>
            <p:ph type="title"/>
          </p:nvPr>
        </p:nvSpPr>
        <p:spPr>
          <a:xfrm>
            <a:off x="952500" y="838200"/>
            <a:ext cx="22479000" cy="26797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normAutofit/>
          </a:bodyPr>
          <a:lstStyle/>
          <a:p>
            <a:r>
              <a:t>Titolo Testo</a:t>
            </a:r>
          </a:p>
        </p:txBody>
      </p:sp>
      <p:sp>
        <p:nvSpPr>
          <p:cNvPr id="6" name="Numero diapositiva"/>
          <p:cNvSpPr txBox="1">
            <a:spLocks noGrp="1"/>
          </p:cNvSpPr>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2pPr>
      <a:lvl3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3pPr>
      <a:lvl4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4pPr>
      <a:lvl5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5pPr>
      <a:lvl6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6pPr>
      <a:lvl7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7pPr>
      <a:lvl8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8pPr>
      <a:lvl9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9pPr>
    </p:titleStyle>
    <p:bodyStyle>
      <a:lvl1pPr marL="5715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15"/>
        </a:buBlip>
        <a:tabLst/>
        <a:defRPr sz="4600" b="0" i="0" u="none" strike="noStrike" cap="none" spc="0" baseline="0">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comune.arcore.mb.it/servizio/corso-di-lingua-inglese/"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comune.arcore.mb.it/accedi-ai-servizi/"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mailto:digitale.arcore@afolmb.it" TargetMode="Externa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comune.arcore.mb.it/novita/notizia/6020-autosave-v1/"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nitre.comune.arcore.mb.i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nitre.comune.arcore.mb.it/area-personale/"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comune.arcore.mb.it/servizio/universita-delle-tre-eta-unitre/"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comune.arcore.mb.it/accedi-ai-servizi/"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unitre.comune.arcore.mb.it%2Fwp-content%2Fuploads%2F2024%2F09%2FGuida-iscrizioni-UniTre.pptx&amp;wdOrigin=BROWSELINK" TargetMode="External"/><Relationship Id="rId2" Type="http://schemas.openxmlformats.org/officeDocument/2006/relationships/hyperlink" Target="https://unitre.comune.arcore.mb.it/wp-content/uploads/2023/07/UNITRE-Guida-Mypay.pdf"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DD0"/>
        </a:solidFill>
        <a:effectLst/>
      </p:bgPr>
    </p:bg>
    <p:spTree>
      <p:nvGrpSpPr>
        <p:cNvPr id="1" name=""/>
        <p:cNvGrpSpPr/>
        <p:nvPr/>
      </p:nvGrpSpPr>
      <p:grpSpPr>
        <a:xfrm>
          <a:off x="0" y="0"/>
          <a:ext cx="0" cy="0"/>
          <a:chOff x="0" y="0"/>
          <a:chExt cx="0" cy="0"/>
        </a:xfrm>
      </p:grpSpPr>
      <p:sp>
        <p:nvSpPr>
          <p:cNvPr id="125" name="UNIVERSITÀ DELLE TRE Età"/>
          <p:cNvSpPr txBox="1">
            <a:spLocks noGrp="1"/>
          </p:cNvSpPr>
          <p:nvPr>
            <p:ph type="ctrTitle"/>
          </p:nvPr>
        </p:nvSpPr>
        <p:spPr>
          <a:prstGeom prst="rect">
            <a:avLst/>
          </a:prstGeom>
        </p:spPr>
        <p:txBody>
          <a:bodyPr/>
          <a:lstStyle>
            <a:lvl1pPr defTabSz="569594">
              <a:defRPr sz="11247"/>
            </a:lvl1pPr>
          </a:lstStyle>
          <a:p>
            <a:r>
              <a:t>UNIVERSITÀ DELLE TRE </a:t>
            </a:r>
            <a:r>
              <a:rPr err="1"/>
              <a:t>Età</a:t>
            </a:r>
            <a:endParaRPr/>
          </a:p>
        </p:txBody>
      </p:sp>
      <p:sp>
        <p:nvSpPr>
          <p:cNvPr id="126" name="A.S. 2023/2024"/>
          <p:cNvSpPr txBox="1">
            <a:spLocks noGrp="1"/>
          </p:cNvSpPr>
          <p:nvPr>
            <p:ph type="subTitle" sz="quarter" idx="1"/>
          </p:nvPr>
        </p:nvSpPr>
        <p:spPr>
          <a:prstGeom prst="rect">
            <a:avLst/>
          </a:prstGeom>
        </p:spPr>
        <p:txBody>
          <a:bodyPr>
            <a:normAutofit fontScale="92500" lnSpcReduction="10000"/>
          </a:bodyPr>
          <a:lstStyle>
            <a:lvl1pPr>
              <a:defRPr sz="7000"/>
            </a:lvl1pPr>
          </a:lstStyle>
          <a:p>
            <a:r>
              <a:t>A.S. 202</a:t>
            </a:r>
            <a:r>
              <a:rPr lang="it-IT"/>
              <a:t>4</a:t>
            </a:r>
            <a:r>
              <a:t>/202</a:t>
            </a:r>
            <a:r>
              <a:rPr lang="it-IT"/>
              <a:t>5</a:t>
            </a:r>
            <a:endParaRPr/>
          </a:p>
        </p:txBody>
      </p:sp>
      <p:sp>
        <p:nvSpPr>
          <p:cNvPr id="127" name="Testo"/>
          <p:cNvSpPr txBox="1"/>
          <p:nvPr/>
        </p:nvSpPr>
        <p:spPr>
          <a:xfrm>
            <a:off x="12128500" y="6629399"/>
            <a:ext cx="127000" cy="4572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p>
            <a:pPr algn="l" defTabSz="457200">
              <a:defRPr sz="1200">
                <a:solidFill>
                  <a:srgbClr val="000000"/>
                </a:solidFill>
                <a:latin typeface="Times Roman"/>
                <a:ea typeface="Times Roman"/>
                <a:cs typeface="Times Roman"/>
                <a:sym typeface="Times Roman"/>
              </a:defRPr>
            </a:pPr>
            <a:endParaRPr/>
          </a:p>
        </p:txBody>
      </p:sp>
      <p:pic>
        <p:nvPicPr>
          <p:cNvPr id="131" name="uNIVERSITà DELLE TRE ETà aRCORE (5).png" descr="uNIVERSITà DELLE TRE ETà aRCORE (5).png"/>
          <p:cNvPicPr>
            <a:picLocks noChangeAspect="1"/>
          </p:cNvPicPr>
          <p:nvPr/>
        </p:nvPicPr>
        <p:blipFill>
          <a:blip r:embed="rId2"/>
          <a:stretch>
            <a:fillRect/>
          </a:stretch>
        </p:blipFill>
        <p:spPr>
          <a:xfrm>
            <a:off x="215249" y="756499"/>
            <a:ext cx="4127501" cy="4127501"/>
          </a:xfrm>
          <a:prstGeom prst="rect">
            <a:avLst/>
          </a:prstGeom>
          <a:ln w="12700">
            <a:miter lim="400000"/>
          </a:ln>
        </p:spPr>
      </p:pic>
      <p:pic>
        <p:nvPicPr>
          <p:cNvPr id="9" name="Immagine 8" descr="Immagine che contiene testo, logo, emblema, simbolo&#10;&#10;Descrizione generata automaticamente">
            <a:extLst>
              <a:ext uri="{FF2B5EF4-FFF2-40B4-BE49-F238E27FC236}">
                <a16:creationId xmlns:a16="http://schemas.microsoft.com/office/drawing/2014/main" id="{A0C258A0-582C-2AAF-2A11-101E4AC7D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1768" y="7424286"/>
            <a:ext cx="5449304" cy="544930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orso Elementary per principianti (A1 -&gt; A2)…"/>
          <p:cNvSpPr txBox="1">
            <a:spLocks noGrp="1"/>
          </p:cNvSpPr>
          <p:nvPr>
            <p:ph type="title"/>
          </p:nvPr>
        </p:nvSpPr>
        <p:spPr>
          <a:xfrm>
            <a:off x="934787" y="2318285"/>
            <a:ext cx="12914075" cy="9127556"/>
          </a:xfrm>
          <a:prstGeom prst="rect">
            <a:avLst/>
          </a:prstGeom>
        </p:spPr>
        <p:txBody>
          <a:bodyPr>
            <a:normAutofit fontScale="90000"/>
          </a:bodyPr>
          <a:lstStyle/>
          <a:p>
            <a:pPr algn="ctr" defTabSz="544830">
              <a:defRPr sz="5940">
                <a:solidFill>
                  <a:srgbClr val="000000"/>
                </a:solidFill>
              </a:defRPr>
            </a:pPr>
            <a:r>
              <a:rPr dirty="0"/>
              <a:t>Corso Elementary </a:t>
            </a:r>
            <a:r>
              <a:rPr lang="it-IT" dirty="0"/>
              <a:t>2 </a:t>
            </a:r>
            <a:r>
              <a:rPr dirty="0"/>
              <a:t>(A2)</a:t>
            </a:r>
            <a:br>
              <a:rPr lang="it-IT" dirty="0"/>
            </a:br>
            <a:endParaRPr dirty="0"/>
          </a:p>
          <a:p>
            <a:pPr algn="ctr" defTabSz="544830">
              <a:defRPr sz="5280">
                <a:solidFill>
                  <a:srgbClr val="000000"/>
                </a:solidFill>
              </a:defRPr>
            </a:pPr>
            <a:r>
              <a:rPr lang="it-IT" sz="3600" dirty="0"/>
              <a:t>Allievi di livello A2 che comprendono frasi ed espressioni relative ad informazioni di base e scambiano informazioni su argomenti familiari e comuni attraverso costruzioni grammaticali semplici.</a:t>
            </a:r>
            <a:br>
              <a:rPr lang="it-IT" sz="3600" dirty="0"/>
            </a:br>
            <a:endParaRPr sz="3600" dirty="0"/>
          </a:p>
          <a:p>
            <a:pPr algn="ctr" defTabSz="544830">
              <a:defRPr sz="5940"/>
            </a:pPr>
            <a:r>
              <a:rPr dirty="0"/>
              <a:t>OGNI </a:t>
            </a:r>
            <a:r>
              <a:rPr dirty="0" err="1"/>
              <a:t>MARTEDì</a:t>
            </a:r>
            <a:br>
              <a:rPr dirty="0"/>
            </a:br>
            <a:r>
              <a:rPr dirty="0"/>
              <a:t>DALLE 14.</a:t>
            </a:r>
            <a:r>
              <a:rPr lang="it-IT" dirty="0"/>
              <a:t>0</a:t>
            </a:r>
            <a:r>
              <a:rPr dirty="0"/>
              <a:t>0 ALLE 1</a:t>
            </a:r>
            <a:r>
              <a:rPr lang="it-IT" dirty="0"/>
              <a:t>5</a:t>
            </a:r>
            <a:r>
              <a:rPr dirty="0"/>
              <a:t>.</a:t>
            </a:r>
            <a:r>
              <a:rPr lang="it-IT" dirty="0"/>
              <a:t>3</a:t>
            </a:r>
            <a:r>
              <a:rPr dirty="0"/>
              <a:t>0</a:t>
            </a:r>
          </a:p>
          <a:p>
            <a:pPr algn="ctr" defTabSz="544830">
              <a:defRPr sz="5940"/>
            </a:pPr>
            <a:endParaRPr sz="2700" dirty="0"/>
          </a:p>
          <a:p>
            <a:pPr algn="ctr" defTabSz="544830">
              <a:defRPr sz="5940"/>
            </a:pPr>
            <a:r>
              <a:rPr dirty="0"/>
              <a:t>INIZIO CORSI:</a:t>
            </a:r>
          </a:p>
          <a:p>
            <a:pPr algn="ctr" defTabSz="544830">
              <a:defRPr sz="5940"/>
            </a:pPr>
            <a:r>
              <a:rPr lang="it-IT" dirty="0"/>
              <a:t>5</a:t>
            </a:r>
            <a:r>
              <a:rPr dirty="0"/>
              <a:t> NOVEMBRE 202</a:t>
            </a:r>
            <a:r>
              <a:rPr lang="it-IT" dirty="0"/>
              <a:t>4</a:t>
            </a:r>
            <a:endParaRPr dirty="0"/>
          </a:p>
          <a:p>
            <a:pPr algn="ctr" defTabSz="544830">
              <a:defRPr sz="5940"/>
            </a:pPr>
            <a:endParaRPr sz="2700" dirty="0"/>
          </a:p>
          <a:p>
            <a:pPr algn="ctr" defTabSz="544830">
              <a:defRPr sz="5940"/>
            </a:pPr>
            <a:r>
              <a:rPr dirty="0"/>
              <a:t>FINE CORSI:</a:t>
            </a:r>
          </a:p>
          <a:p>
            <a:pPr algn="ctr" defTabSz="544830">
              <a:defRPr sz="5940"/>
            </a:pPr>
            <a:r>
              <a:rPr lang="it-IT" dirty="0"/>
              <a:t>6</a:t>
            </a:r>
            <a:r>
              <a:rPr dirty="0"/>
              <a:t> MAGGIO 202</a:t>
            </a:r>
            <a:r>
              <a:rPr lang="it-IT" dirty="0"/>
              <a:t>5</a:t>
            </a:r>
            <a:endParaRPr dirty="0"/>
          </a:p>
        </p:txBody>
      </p:sp>
      <p:pic>
        <p:nvPicPr>
          <p:cNvPr id="4" name="Immagine 3" descr="Immagine che contiene testo, logo, emblema, simbolo&#10;&#10;Descrizione generata automaticamente">
            <a:extLst>
              <a:ext uri="{FF2B5EF4-FFF2-40B4-BE49-F238E27FC236}">
                <a16:creationId xmlns:a16="http://schemas.microsoft.com/office/drawing/2014/main" id="{84A1E7E1-AC03-5E1B-2D1D-28D8F6F62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orso Intermediate per utenti di livello intermedio…"/>
          <p:cNvSpPr txBox="1">
            <a:spLocks noGrp="1"/>
          </p:cNvSpPr>
          <p:nvPr>
            <p:ph type="title"/>
          </p:nvPr>
        </p:nvSpPr>
        <p:spPr>
          <a:xfrm>
            <a:off x="910723" y="2282190"/>
            <a:ext cx="12914075" cy="9151620"/>
          </a:xfrm>
          <a:prstGeom prst="rect">
            <a:avLst/>
          </a:prstGeom>
        </p:spPr>
        <p:txBody>
          <a:bodyPr>
            <a:normAutofit fontScale="90000"/>
          </a:bodyPr>
          <a:lstStyle/>
          <a:p>
            <a:pPr algn="ctr" defTabSz="511809">
              <a:defRPr sz="5580">
                <a:solidFill>
                  <a:srgbClr val="000000"/>
                </a:solidFill>
              </a:defRPr>
            </a:pPr>
            <a:r>
              <a:rPr sz="5940" dirty="0"/>
              <a:t>Corso Intermediate </a:t>
            </a:r>
            <a:r>
              <a:rPr lang="it-IT" sz="5940" dirty="0"/>
              <a:t>3 (b1/2)</a:t>
            </a:r>
            <a:br>
              <a:rPr lang="it-IT" sz="5940" dirty="0"/>
            </a:br>
            <a:endParaRPr sz="5940" dirty="0"/>
          </a:p>
          <a:p>
            <a:pPr algn="ctr" defTabSz="511809">
              <a:defRPr sz="4960">
                <a:solidFill>
                  <a:srgbClr val="000000"/>
                </a:solidFill>
              </a:defRPr>
            </a:pPr>
            <a:r>
              <a:rPr lang="it-IT" sz="3600" dirty="0"/>
              <a:t>Allievi di </a:t>
            </a:r>
            <a:r>
              <a:rPr lang="it-IT" sz="4000" dirty="0"/>
              <a:t>livello B1 che comprendono i punti chiave di argomenti familiari, riescono a scrivere brevi testi e leggere semplici articoli di stampa, sanno raccontare esperienze ed esprimere brevemente opinioni</a:t>
            </a:r>
            <a:br>
              <a:rPr lang="it-IT" sz="4000" dirty="0"/>
            </a:br>
            <a:endParaRPr sz="3600" dirty="0"/>
          </a:p>
          <a:p>
            <a:pPr algn="ctr" defTabSz="511809">
              <a:defRPr sz="5580"/>
            </a:pPr>
            <a:r>
              <a:rPr sz="5940" dirty="0"/>
              <a:t>OGNI </a:t>
            </a:r>
            <a:r>
              <a:rPr lang="it-IT" sz="5940" dirty="0" err="1"/>
              <a:t>MARTEDì</a:t>
            </a:r>
            <a:br>
              <a:rPr sz="5940" dirty="0"/>
            </a:br>
            <a:r>
              <a:rPr sz="5940" dirty="0"/>
              <a:t>DALLE 19.</a:t>
            </a:r>
            <a:r>
              <a:rPr lang="it-IT" sz="5940" dirty="0"/>
              <a:t>0</a:t>
            </a:r>
            <a:r>
              <a:rPr sz="5940" dirty="0"/>
              <a:t>0 ALLE 2</a:t>
            </a:r>
            <a:r>
              <a:rPr lang="it-IT" sz="5940" dirty="0"/>
              <a:t>0</a:t>
            </a:r>
            <a:r>
              <a:rPr sz="5940" dirty="0"/>
              <a:t>.</a:t>
            </a:r>
            <a:r>
              <a:rPr lang="it-IT" sz="5940" dirty="0"/>
              <a:t>3</a:t>
            </a:r>
            <a:r>
              <a:rPr sz="5940" dirty="0"/>
              <a:t>0</a:t>
            </a:r>
          </a:p>
          <a:p>
            <a:pPr algn="ctr" defTabSz="511809">
              <a:defRPr sz="5580"/>
            </a:pPr>
            <a:endParaRPr sz="2400" dirty="0"/>
          </a:p>
          <a:p>
            <a:pPr algn="ctr" defTabSz="511809">
              <a:defRPr sz="5580"/>
            </a:pPr>
            <a:r>
              <a:rPr sz="5940" dirty="0"/>
              <a:t>INIZIO CORSI:</a:t>
            </a:r>
          </a:p>
          <a:p>
            <a:pPr algn="ctr" defTabSz="511809">
              <a:defRPr sz="5580"/>
            </a:pPr>
            <a:r>
              <a:rPr lang="it-IT" sz="5940" dirty="0"/>
              <a:t>5</a:t>
            </a:r>
            <a:r>
              <a:rPr sz="5940" dirty="0"/>
              <a:t> NOVEMBRE 202</a:t>
            </a:r>
            <a:r>
              <a:rPr lang="it-IT" sz="5940" dirty="0"/>
              <a:t>4</a:t>
            </a:r>
            <a:endParaRPr sz="5940" dirty="0"/>
          </a:p>
          <a:p>
            <a:pPr algn="ctr" defTabSz="511809">
              <a:defRPr sz="5580"/>
            </a:pPr>
            <a:endParaRPr sz="2000" dirty="0"/>
          </a:p>
          <a:p>
            <a:pPr algn="ctr" defTabSz="511809">
              <a:defRPr sz="5580"/>
            </a:pPr>
            <a:r>
              <a:rPr sz="5940" dirty="0"/>
              <a:t>FINE CORSI:</a:t>
            </a:r>
          </a:p>
          <a:p>
            <a:pPr algn="ctr" defTabSz="511809">
              <a:defRPr sz="5580"/>
            </a:pPr>
            <a:r>
              <a:rPr lang="it-IT" sz="5940" dirty="0"/>
              <a:t>6</a:t>
            </a:r>
            <a:r>
              <a:rPr sz="5940" dirty="0"/>
              <a:t> MAGG</a:t>
            </a:r>
            <a:r>
              <a:rPr lang="it-IT" sz="5940" dirty="0"/>
              <a:t>I</a:t>
            </a:r>
            <a:r>
              <a:rPr sz="5940" dirty="0"/>
              <a:t>O 202</a:t>
            </a:r>
            <a:r>
              <a:rPr lang="it-IT" sz="5940" dirty="0"/>
              <a:t>5</a:t>
            </a:r>
            <a:endParaRPr sz="5940" dirty="0"/>
          </a:p>
        </p:txBody>
      </p:sp>
      <p:pic>
        <p:nvPicPr>
          <p:cNvPr id="4" name="Immagine 3" descr="Immagine che contiene testo, logo, emblema, simbolo&#10;&#10;Descrizione generata automaticamente">
            <a:extLst>
              <a:ext uri="{FF2B5EF4-FFF2-40B4-BE49-F238E27FC236}">
                <a16:creationId xmlns:a16="http://schemas.microsoft.com/office/drawing/2014/main" id="{BC19B6D7-8A26-A88B-D9CF-A3123C580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BIBLIOTECA CIVICA…"/>
          <p:cNvSpPr txBox="1">
            <a:spLocks noGrp="1"/>
          </p:cNvSpPr>
          <p:nvPr>
            <p:ph type="title"/>
          </p:nvPr>
        </p:nvSpPr>
        <p:spPr>
          <a:xfrm>
            <a:off x="1722521" y="4743066"/>
            <a:ext cx="10934700" cy="4229868"/>
          </a:xfrm>
          <a:prstGeom prst="rect">
            <a:avLst/>
          </a:prstGeom>
        </p:spPr>
        <p:txBody>
          <a:bodyPr>
            <a:normAutofit fontScale="90000"/>
          </a:bodyPr>
          <a:lstStyle/>
          <a:p>
            <a:pPr algn="ctr">
              <a:lnSpc>
                <a:spcPct val="100000"/>
              </a:lnSpc>
              <a:defRPr sz="9400" b="0"/>
            </a:pPr>
            <a:r>
              <a:t>BIBLIOTECA CIVICA</a:t>
            </a:r>
          </a:p>
          <a:p>
            <a:pPr algn="ctr">
              <a:lnSpc>
                <a:spcPct val="100000"/>
              </a:lnSpc>
              <a:defRPr sz="9400" b="0" cap="none"/>
            </a:pPr>
            <a:r>
              <a:t>Via Gorizia, 20</a:t>
            </a:r>
            <a:br>
              <a:rPr/>
            </a:br>
            <a:r>
              <a:t>Arcore (MB)</a:t>
            </a:r>
          </a:p>
        </p:txBody>
      </p:sp>
      <p:sp>
        <p:nvSpPr>
          <p:cNvPr id="167" name="SEDE CORSI"/>
          <p:cNvSpPr txBox="1">
            <a:spLocks noGrp="1"/>
          </p:cNvSpPr>
          <p:nvPr>
            <p:ph type="body" sz="quarter" idx="1"/>
          </p:nvPr>
        </p:nvSpPr>
        <p:spPr>
          <a:xfrm>
            <a:off x="1409700" y="1711452"/>
            <a:ext cx="10934700" cy="1181100"/>
          </a:xfrm>
          <a:prstGeom prst="rect">
            <a:avLst/>
          </a:prstGeom>
        </p:spPr>
        <p:txBody>
          <a:bodyPr/>
          <a:lstStyle>
            <a:lvl1pPr defTabSz="330200">
              <a:lnSpc>
                <a:spcPct val="90000"/>
              </a:lnSpc>
              <a:defRPr sz="6520" b="1" cap="all"/>
            </a:lvl1pPr>
          </a:lstStyle>
          <a:p>
            <a:r>
              <a:rPr dirty="0"/>
              <a:t>SEDE CORSI</a:t>
            </a:r>
            <a:r>
              <a:rPr lang="it-IT" dirty="0"/>
              <a:t> inglese</a:t>
            </a:r>
            <a:endParaRPr dirty="0"/>
          </a:p>
        </p:txBody>
      </p:sp>
      <p:pic>
        <p:nvPicPr>
          <p:cNvPr id="4" name="Immagine 3" descr="Immagine che contiene testo, logo, emblema, simbolo&#10;&#10;Descrizione generata automaticamente">
            <a:extLst>
              <a:ext uri="{FF2B5EF4-FFF2-40B4-BE49-F238E27FC236}">
                <a16:creationId xmlns:a16="http://schemas.microsoft.com/office/drawing/2014/main" id="{8CB091F6-C00B-93A1-125F-0EA4647D6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In presenza"/>
          <p:cNvSpPr txBox="1">
            <a:spLocks noGrp="1"/>
          </p:cNvSpPr>
          <p:nvPr>
            <p:ph type="title"/>
          </p:nvPr>
        </p:nvSpPr>
        <p:spPr>
          <a:xfrm>
            <a:off x="2177024" y="5782224"/>
            <a:ext cx="10846776" cy="2151551"/>
          </a:xfrm>
          <a:prstGeom prst="rect">
            <a:avLst/>
          </a:prstGeom>
        </p:spPr>
        <p:txBody>
          <a:bodyPr/>
          <a:lstStyle>
            <a:lvl1pPr algn="ctr">
              <a:lnSpc>
                <a:spcPct val="100000"/>
              </a:lnSpc>
              <a:defRPr sz="13400" b="0"/>
            </a:lvl1pPr>
          </a:lstStyle>
          <a:p>
            <a:r>
              <a:t>In </a:t>
            </a:r>
            <a:r>
              <a:rPr err="1"/>
              <a:t>presenza</a:t>
            </a:r>
            <a:endParaRPr/>
          </a:p>
        </p:txBody>
      </p:sp>
      <p:pic>
        <p:nvPicPr>
          <p:cNvPr id="4" name="Immagine 3" descr="Immagine che contiene testo, logo, emblema, simbolo&#10;&#10;Descrizione generata automaticamente">
            <a:extLst>
              <a:ext uri="{FF2B5EF4-FFF2-40B4-BE49-F238E27FC236}">
                <a16:creationId xmlns:a16="http://schemas.microsoft.com/office/drawing/2014/main" id="{88040BFA-2BD8-027E-E311-8AA91F466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8" name="SEDE CORSI">
            <a:extLst>
              <a:ext uri="{FF2B5EF4-FFF2-40B4-BE49-F238E27FC236}">
                <a16:creationId xmlns:a16="http://schemas.microsoft.com/office/drawing/2014/main" id="{548BE7CF-6D99-A6BB-BAAA-76CD4238C223}"/>
              </a:ext>
            </a:extLst>
          </p:cNvPr>
          <p:cNvSpPr txBox="1">
            <a:spLocks noGrp="1"/>
          </p:cNvSpPr>
          <p:nvPr>
            <p:ph type="body" sz="quarter" idx="1"/>
          </p:nvPr>
        </p:nvSpPr>
        <p:spPr>
          <a:xfrm>
            <a:off x="1336547" y="1693164"/>
            <a:ext cx="16084217" cy="1181100"/>
          </a:xfrm>
          <a:prstGeom prst="rect">
            <a:avLst/>
          </a:prstGeom>
        </p:spPr>
        <p:txBody>
          <a:bodyPr>
            <a:normAutofit/>
          </a:bodyPr>
          <a:lstStyle>
            <a:lvl1pPr defTabSz="330200">
              <a:lnSpc>
                <a:spcPct val="90000"/>
              </a:lnSpc>
              <a:defRPr sz="6520" b="1" cap="all"/>
            </a:lvl1pPr>
          </a:lstStyle>
          <a:p>
            <a:r>
              <a:rPr lang="it-IT" dirty="0"/>
              <a:t>Modalità di svolgimento delle lezioni</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logo, emblema, simbolo&#10;&#10;Descrizione generata automaticamente">
            <a:extLst>
              <a:ext uri="{FF2B5EF4-FFF2-40B4-BE49-F238E27FC236}">
                <a16:creationId xmlns:a16="http://schemas.microsoft.com/office/drawing/2014/main" id="{37974CCE-3308-F359-CA99-D12AE248C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5" name="In presenza…">
            <a:extLst>
              <a:ext uri="{FF2B5EF4-FFF2-40B4-BE49-F238E27FC236}">
                <a16:creationId xmlns:a16="http://schemas.microsoft.com/office/drawing/2014/main" id="{FDD7ECB7-CDE1-FD54-BFAD-A0924609E9B0}"/>
              </a:ext>
            </a:extLst>
          </p:cNvPr>
          <p:cNvSpPr txBox="1">
            <a:spLocks/>
          </p:cNvSpPr>
          <p:nvPr/>
        </p:nvSpPr>
        <p:spPr>
          <a:xfrm>
            <a:off x="952500" y="3169318"/>
            <a:ext cx="12751326" cy="7377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fontScale="92500" lnSpcReduction="10000"/>
          </a:bodyPr>
          <a:lstStyle>
            <a:lvl1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2pPr>
            <a:lvl3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3pPr>
            <a:lvl4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4pPr>
            <a:lvl5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5pPr>
            <a:lvl6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6pPr>
            <a:lvl7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7pPr>
            <a:lvl8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8pPr>
            <a:lvl9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9pPr>
          </a:lstStyle>
          <a:p>
            <a:pPr algn="ctr" defTabSz="792479" hangingPunct="1">
              <a:lnSpc>
                <a:spcPct val="100000"/>
              </a:lnSpc>
              <a:defRPr sz="6719" b="0" cap="none"/>
            </a:pPr>
            <a:r>
              <a:rPr lang="it-IT" sz="6719" b="0" cap="none"/>
              <a:t>Iscrizioni dal sito internet del Comune </a:t>
            </a:r>
            <a:r>
              <a:rPr lang="it-IT" sz="6719" b="0" cap="none">
                <a:hlinkClick r:id="rId3"/>
              </a:rPr>
              <a:t>comune.arcore.mb.it/servizio/corso-di-lingua-inglese</a:t>
            </a:r>
            <a:endParaRPr lang="it-IT" sz="6719" b="0" cap="none"/>
          </a:p>
          <a:p>
            <a:pPr algn="ctr" defTabSz="792479" hangingPunct="1">
              <a:lnSpc>
                <a:spcPct val="100000"/>
              </a:lnSpc>
              <a:defRPr sz="6719" b="0" cap="none"/>
            </a:pPr>
            <a:r>
              <a:rPr lang="it-IT" sz="6719" b="0" cap="none"/>
              <a:t>tramite le proprie credenziali SPID o CIE aperte a partire dal 30/09/2024.</a:t>
            </a:r>
          </a:p>
          <a:p>
            <a:pPr algn="ctr" defTabSz="792479" hangingPunct="1">
              <a:lnSpc>
                <a:spcPct val="100000"/>
              </a:lnSpc>
              <a:defRPr sz="6719" b="0" cap="none"/>
            </a:pPr>
            <a:endParaRPr lang="it-IT" sz="6719" b="0" cap="none"/>
          </a:p>
          <a:p>
            <a:pPr algn="ctr" defTabSz="792479" hangingPunct="1">
              <a:lnSpc>
                <a:spcPct val="100000"/>
              </a:lnSpc>
              <a:defRPr sz="6719" b="0" cap="none"/>
            </a:pPr>
            <a:r>
              <a:rPr lang="it-IT" sz="6719" b="0" cap="none"/>
              <a:t>ISCRIZIONE: €150,00</a:t>
            </a:r>
          </a:p>
          <a:p>
            <a:pPr algn="ctr" defTabSz="792479" hangingPunct="1">
              <a:lnSpc>
                <a:spcPct val="100000"/>
              </a:lnSpc>
              <a:defRPr sz="6719" b="0" cap="none"/>
            </a:pPr>
            <a:r>
              <a:rPr lang="it-IT" sz="6719" b="0" cap="none"/>
              <a:t>Pagamento tramite PagoPA.</a:t>
            </a:r>
          </a:p>
        </p:txBody>
      </p:sp>
      <p:sp>
        <p:nvSpPr>
          <p:cNvPr id="6" name="SEDE CORSI">
            <a:extLst>
              <a:ext uri="{FF2B5EF4-FFF2-40B4-BE49-F238E27FC236}">
                <a16:creationId xmlns:a16="http://schemas.microsoft.com/office/drawing/2014/main" id="{82337219-17DF-BE50-D840-85D5F91DA0B5}"/>
              </a:ext>
            </a:extLst>
          </p:cNvPr>
          <p:cNvSpPr txBox="1">
            <a:spLocks/>
          </p:cNvSpPr>
          <p:nvPr/>
        </p:nvSpPr>
        <p:spPr>
          <a:xfrm>
            <a:off x="1360931" y="1699260"/>
            <a:ext cx="15787438" cy="1181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a:bodyPr>
          <a:lstStyle>
            <a:lvl1pPr marL="0" marR="0" indent="0" algn="l" defTabSz="330200" rtl="0" latinLnBrk="0">
              <a:lnSpc>
                <a:spcPct val="90000"/>
              </a:lnSpc>
              <a:spcBef>
                <a:spcPts val="0"/>
              </a:spcBef>
              <a:spcAft>
                <a:spcPts val="0"/>
              </a:spcAft>
              <a:buClrTx/>
              <a:buSzTx/>
              <a:buFontTx/>
              <a:buNone/>
              <a:tabLst/>
              <a:defRPr sz="652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2pPr>
            <a:lvl3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3pPr>
            <a:lvl4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4pPr>
            <a:lvl5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9pPr>
          </a:lstStyle>
          <a:p>
            <a:pPr hangingPunct="1"/>
            <a:r>
              <a:rPr lang="it-IT"/>
              <a:t>ISCRIZIONE ONLINE</a:t>
            </a:r>
          </a:p>
        </p:txBody>
      </p:sp>
    </p:spTree>
    <p:extLst>
      <p:ext uri="{BB962C8B-B14F-4D97-AF65-F5344CB8AC3E}">
        <p14:creationId xmlns:p14="http://schemas.microsoft.com/office/powerpoint/2010/main" val="27929465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logo, emblema, simbolo&#10;&#10;Descrizione generata automaticamente">
            <a:extLst>
              <a:ext uri="{FF2B5EF4-FFF2-40B4-BE49-F238E27FC236}">
                <a16:creationId xmlns:a16="http://schemas.microsoft.com/office/drawing/2014/main" id="{37974CCE-3308-F359-CA99-D12AE248C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5" name="In presenza…">
            <a:extLst>
              <a:ext uri="{FF2B5EF4-FFF2-40B4-BE49-F238E27FC236}">
                <a16:creationId xmlns:a16="http://schemas.microsoft.com/office/drawing/2014/main" id="{FDD7ECB7-CDE1-FD54-BFAD-A0924609E9B0}"/>
              </a:ext>
            </a:extLst>
          </p:cNvPr>
          <p:cNvSpPr txBox="1">
            <a:spLocks/>
          </p:cNvSpPr>
          <p:nvPr/>
        </p:nvSpPr>
        <p:spPr>
          <a:xfrm>
            <a:off x="1096879" y="3343418"/>
            <a:ext cx="12751326" cy="71213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fontScale="70000" lnSpcReduction="20000"/>
          </a:bodyPr>
          <a:lstStyle>
            <a:lvl1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2pPr>
            <a:lvl3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3pPr>
            <a:lvl4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4pPr>
            <a:lvl5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5pPr>
            <a:lvl6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6pPr>
            <a:lvl7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7pPr>
            <a:lvl8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8pPr>
            <a:lvl9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9pPr>
          </a:lstStyle>
          <a:p>
            <a:pPr algn="ctr" defTabSz="792479" hangingPunct="1">
              <a:lnSpc>
                <a:spcPct val="100000"/>
              </a:lnSpc>
              <a:defRPr sz="6719" b="0" cap="none"/>
            </a:pPr>
            <a:r>
              <a:rPr lang="it-IT" sz="6700" b="0" cap="none" dirty="0"/>
              <a:t>Dall’area personale presente sul sito internet del Comune (</a:t>
            </a:r>
            <a:r>
              <a:rPr lang="it-IT" sz="6700" b="0" cap="none" dirty="0">
                <a:hlinkClick r:id="rId3"/>
              </a:rPr>
              <a:t>area personale</a:t>
            </a:r>
            <a:r>
              <a:rPr lang="it-IT" sz="6700" b="0" cap="none" dirty="0"/>
              <a:t>) accedendo con le proprie credenziali SPID o CIE.</a:t>
            </a:r>
          </a:p>
          <a:p>
            <a:pPr algn="ctr" defTabSz="792479" hangingPunct="1">
              <a:lnSpc>
                <a:spcPct val="100000"/>
              </a:lnSpc>
              <a:defRPr sz="6719" b="0" cap="none"/>
            </a:pPr>
            <a:r>
              <a:rPr lang="it-IT" sz="6700" b="0" cap="none" dirty="0"/>
              <a:t>Una volta presentata la domanda di iscrizione, valutata la correttezza da parte dell’ufficio e RAGGIUNTO IL NUMERO MINIMO DI ISCRITTI troverete nella sezione Attività =&gt; “Pagamenti” dell’area personale il bollettino </a:t>
            </a:r>
            <a:r>
              <a:rPr lang="it-IT" sz="6700" b="0" cap="none" dirty="0" err="1"/>
              <a:t>PagoPa</a:t>
            </a:r>
            <a:r>
              <a:rPr lang="it-IT" sz="6700" b="0" cap="none" dirty="0"/>
              <a:t> con la possibilità di pagare direttamente online o stampare l’avviso di pagamento.</a:t>
            </a:r>
          </a:p>
          <a:p>
            <a:pPr algn="ctr" defTabSz="792479" hangingPunct="1">
              <a:lnSpc>
                <a:spcPct val="100000"/>
              </a:lnSpc>
              <a:defRPr sz="6719" b="0" cap="none"/>
            </a:pPr>
            <a:r>
              <a:rPr lang="it-IT" sz="6700" b="0" cap="none" dirty="0"/>
              <a:t>Il pagamento dovrà essere effettuato entro 5gg dalla data di emissione.</a:t>
            </a:r>
          </a:p>
          <a:p>
            <a:pPr algn="ctr" defTabSz="792479" hangingPunct="1">
              <a:lnSpc>
                <a:spcPct val="100000"/>
              </a:lnSpc>
              <a:defRPr sz="6719" b="0" cap="none"/>
            </a:pPr>
            <a:endParaRPr lang="it-IT" sz="6700" b="0" cap="none" dirty="0"/>
          </a:p>
        </p:txBody>
      </p:sp>
      <p:sp>
        <p:nvSpPr>
          <p:cNvPr id="6" name="SEDE CORSI">
            <a:extLst>
              <a:ext uri="{FF2B5EF4-FFF2-40B4-BE49-F238E27FC236}">
                <a16:creationId xmlns:a16="http://schemas.microsoft.com/office/drawing/2014/main" id="{16C9DCDA-134D-F356-05A6-F6C1C7721282}"/>
              </a:ext>
            </a:extLst>
          </p:cNvPr>
          <p:cNvSpPr txBox="1">
            <a:spLocks/>
          </p:cNvSpPr>
          <p:nvPr/>
        </p:nvSpPr>
        <p:spPr>
          <a:xfrm>
            <a:off x="1379219" y="1717548"/>
            <a:ext cx="15787438" cy="1181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a:bodyPr>
          <a:lstStyle>
            <a:lvl1pPr marL="0" marR="0" indent="0" algn="l" defTabSz="330200" rtl="0" latinLnBrk="0">
              <a:lnSpc>
                <a:spcPct val="90000"/>
              </a:lnSpc>
              <a:spcBef>
                <a:spcPts val="0"/>
              </a:spcBef>
              <a:spcAft>
                <a:spcPts val="0"/>
              </a:spcAft>
              <a:buClrTx/>
              <a:buSzTx/>
              <a:buFontTx/>
              <a:buNone/>
              <a:tabLst/>
              <a:defRPr sz="652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2pPr>
            <a:lvl3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3pPr>
            <a:lvl4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4pPr>
            <a:lvl5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9pPr>
          </a:lstStyle>
          <a:p>
            <a:pPr hangingPunct="1"/>
            <a:r>
              <a:rPr lang="it-IT"/>
              <a:t>COME SI PAGA</a:t>
            </a:r>
          </a:p>
        </p:txBody>
      </p:sp>
    </p:spTree>
    <p:extLst>
      <p:ext uri="{BB962C8B-B14F-4D97-AF65-F5344CB8AC3E}">
        <p14:creationId xmlns:p14="http://schemas.microsoft.com/office/powerpoint/2010/main" val="26800654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schermata, logo, Carattere&#10;&#10;Descrizione generata automaticamente">
            <a:extLst>
              <a:ext uri="{FF2B5EF4-FFF2-40B4-BE49-F238E27FC236}">
                <a16:creationId xmlns:a16="http://schemas.microsoft.com/office/drawing/2014/main" id="{12BB7118-2C58-5A75-0258-CA726ED7519E}"/>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29992246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5" y="1190847"/>
            <a:ext cx="20462749" cy="1956390"/>
          </a:xfrm>
          <a:prstGeom prst="rect">
            <a:avLst/>
          </a:prstGeom>
        </p:spPr>
        <p:txBody>
          <a:bodyPr>
            <a:normAutofit fontScale="77500" lnSpcReduction="20000"/>
          </a:bodyPr>
          <a:lstStyle>
            <a:lvl1pPr>
              <a:defRPr sz="7000" b="1" cap="all">
                <a:solidFill>
                  <a:srgbClr val="000000"/>
                </a:solidFill>
              </a:defRPr>
            </a:lvl1pPr>
          </a:lstStyle>
          <a:p>
            <a:r>
              <a:rPr lang="it-IT" dirty="0"/>
              <a:t>Musica e letteratura nell’anno delle celebrazioni pucciniane</a:t>
            </a:r>
          </a:p>
          <a:p>
            <a:r>
              <a:rPr lang="it-IT" dirty="0"/>
              <a:t>(Corso aperto a tutti gli iscritti)</a:t>
            </a:r>
            <a:endParaRPr dirty="0"/>
          </a:p>
        </p:txBody>
      </p:sp>
      <p:pic>
        <p:nvPicPr>
          <p:cNvPr id="9" name="Immagine 8" descr="Immagine che contiene testo, logo, emblema, simbolo&#10;&#10;Descrizione generata automaticamente">
            <a:extLst>
              <a:ext uri="{FF2B5EF4-FFF2-40B4-BE49-F238E27FC236}">
                <a16:creationId xmlns:a16="http://schemas.microsoft.com/office/drawing/2014/main" id="{BA5108E0-CE92-76B3-F87C-F04F34E6A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12" name="CasellaDiTesto 11">
            <a:extLst>
              <a:ext uri="{FF2B5EF4-FFF2-40B4-BE49-F238E27FC236}">
                <a16:creationId xmlns:a16="http://schemas.microsoft.com/office/drawing/2014/main" id="{16068225-3C87-DCDD-9FE8-CF51E0971760}"/>
              </a:ext>
            </a:extLst>
          </p:cNvPr>
          <p:cNvSpPr txBox="1"/>
          <p:nvPr/>
        </p:nvSpPr>
        <p:spPr>
          <a:xfrm>
            <a:off x="1354835" y="4034759"/>
            <a:ext cx="12195544" cy="6740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5400" b="0" dirty="0"/>
              <a:t>I</a:t>
            </a:r>
            <a:r>
              <a:rPr lang="it-IT" sz="5400" b="0" cap="none" dirty="0"/>
              <a:t>l corso segue un percorso multidisciplinare a cavallo tra musica e letteratura che delinea il contesto in cui il celebre compositore Giacomo Puccini ha operato, dalla Scapigliatura al Verismo e al Decadentismo, con particolare attenzione a una delle sue opere maggiori, la Bohème, e agli ultimi anni della sua vita. </a:t>
            </a:r>
            <a:endParaRPr lang="it-IT" dirty="0"/>
          </a:p>
        </p:txBody>
      </p:sp>
    </p:spTree>
    <p:extLst>
      <p:ext uri="{BB962C8B-B14F-4D97-AF65-F5344CB8AC3E}">
        <p14:creationId xmlns:p14="http://schemas.microsoft.com/office/powerpoint/2010/main" val="218923239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schermata, logo, biglietto da visita&#10;&#10;Descrizione generata automaticamente">
            <a:extLst>
              <a:ext uri="{FF2B5EF4-FFF2-40B4-BE49-F238E27FC236}">
                <a16:creationId xmlns:a16="http://schemas.microsoft.com/office/drawing/2014/main" id="{11BE872C-0A0A-4A50-2C7B-AB094B17CD6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37813722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schermata, logo, Carattere&#10;&#10;Descrizione generata automaticamente">
            <a:extLst>
              <a:ext uri="{FF2B5EF4-FFF2-40B4-BE49-F238E27FC236}">
                <a16:creationId xmlns:a16="http://schemas.microsoft.com/office/drawing/2014/main" id="{F85E1050-B838-0A2C-0B31-8C42DB8FE32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22572260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ORSI 2023/2024"/>
          <p:cNvSpPr txBox="1"/>
          <p:nvPr/>
        </p:nvSpPr>
        <p:spPr>
          <a:xfrm>
            <a:off x="0" y="694842"/>
            <a:ext cx="24384000" cy="2360133"/>
          </a:xfrm>
          <a:prstGeom prst="rect">
            <a:avLst/>
          </a:prstGeom>
          <a:noFill/>
          <a:ln>
            <a:noFill/>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spAutoFit/>
          </a:bodyPr>
          <a:lstStyle>
            <a:lvl1pPr>
              <a:lnSpc>
                <a:spcPct val="90000"/>
              </a:lnSpc>
              <a:defRPr sz="16300" b="1" cap="all"/>
            </a:lvl1pPr>
          </a:lstStyle>
          <a:p>
            <a:r>
              <a:t>CORSI</a:t>
            </a:r>
            <a:r>
              <a:rPr lang="it-IT"/>
              <a:t> </a:t>
            </a:r>
            <a:r>
              <a:t>202</a:t>
            </a:r>
            <a:r>
              <a:rPr lang="it-IT"/>
              <a:t>4</a:t>
            </a:r>
            <a:r>
              <a:t>/202</a:t>
            </a:r>
            <a:r>
              <a:rPr lang="it-IT"/>
              <a:t>5</a:t>
            </a:r>
            <a:endParaRPr/>
          </a:p>
        </p:txBody>
      </p:sp>
      <p:pic>
        <p:nvPicPr>
          <p:cNvPr id="5" name="Immagine 4" descr="Immagine che contiene testo, schermata, Carattere, design&#10;&#10;Descrizione generata automaticamente">
            <a:extLst>
              <a:ext uri="{FF2B5EF4-FFF2-40B4-BE49-F238E27FC236}">
                <a16:creationId xmlns:a16="http://schemas.microsoft.com/office/drawing/2014/main" id="{38C3361E-1DCB-B239-83F1-54B3168A2FC0}"/>
              </a:ext>
            </a:extLst>
          </p:cNvPr>
          <p:cNvPicPr>
            <a:picLocks noChangeAspect="1"/>
          </p:cNvPicPr>
          <p:nvPr/>
        </p:nvPicPr>
        <p:blipFill rotWithShape="1">
          <a:blip r:embed="rId2">
            <a:extLst>
              <a:ext uri="{28A0092B-C50C-407E-A947-70E740481C1C}">
                <a14:useLocalDpi xmlns:a14="http://schemas.microsoft.com/office/drawing/2010/main" val="0"/>
              </a:ext>
            </a:extLst>
          </a:blip>
          <a:srcRect t="16967" b="9961"/>
          <a:stretch/>
        </p:blipFill>
        <p:spPr>
          <a:xfrm>
            <a:off x="2498514" y="2801093"/>
            <a:ext cx="19386971" cy="10015766"/>
          </a:xfrm>
          <a:prstGeom prst="rect">
            <a:avLst/>
          </a:prstGeom>
          <a:ln>
            <a:solidFill>
              <a:srgbClr val="000000"/>
            </a:solidFill>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55D4A96B-3017-E040-9C43-01BECC8A719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41896800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6" y="978196"/>
            <a:ext cx="21802876" cy="1360968"/>
          </a:xfrm>
          <a:prstGeom prst="rect">
            <a:avLst/>
          </a:prstGeom>
        </p:spPr>
        <p:txBody>
          <a:bodyPr>
            <a:noAutofit/>
          </a:bodyPr>
          <a:lstStyle>
            <a:lvl1pPr>
              <a:defRPr sz="7000" b="1" cap="all">
                <a:solidFill>
                  <a:srgbClr val="000000"/>
                </a:solidFill>
              </a:defRPr>
            </a:lvl1pPr>
          </a:lstStyle>
          <a:p>
            <a:r>
              <a:rPr lang="it-IT" sz="6000" dirty="0"/>
              <a:t>Diritto e procedura penale, storia di ordinaria truffa, </a:t>
            </a:r>
          </a:p>
          <a:p>
            <a:r>
              <a:rPr lang="it-IT" sz="6000" dirty="0"/>
              <a:t>la scena del crimine regole e prassi</a:t>
            </a:r>
          </a:p>
          <a:p>
            <a:r>
              <a:rPr lang="it-IT" sz="6000" dirty="0"/>
              <a:t>(Corsi aperti a tutti gli iscritti)</a:t>
            </a:r>
            <a:endParaRPr sz="6000" dirty="0"/>
          </a:p>
        </p:txBody>
      </p:sp>
      <p:pic>
        <p:nvPicPr>
          <p:cNvPr id="9" name="Immagine 8" descr="Immagine che contiene testo, logo, emblema, simbolo&#10;&#10;Descrizione generata automaticamente">
            <a:extLst>
              <a:ext uri="{FF2B5EF4-FFF2-40B4-BE49-F238E27FC236}">
                <a16:creationId xmlns:a16="http://schemas.microsoft.com/office/drawing/2014/main" id="{BA5108E0-CE92-76B3-F87C-F04F34E6A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11" name="Titolo 2">
            <a:extLst>
              <a:ext uri="{FF2B5EF4-FFF2-40B4-BE49-F238E27FC236}">
                <a16:creationId xmlns:a16="http://schemas.microsoft.com/office/drawing/2014/main" id="{20A4DDC3-E7EB-FB26-1CD2-6A23C258D972}"/>
              </a:ext>
            </a:extLst>
          </p:cNvPr>
          <p:cNvSpPr>
            <a:spLocks noGrp="1"/>
          </p:cNvSpPr>
          <p:nvPr>
            <p:ph type="title"/>
          </p:nvPr>
        </p:nvSpPr>
        <p:spPr>
          <a:xfrm>
            <a:off x="1354836" y="5205522"/>
            <a:ext cx="11304004" cy="4874144"/>
          </a:xfrm>
        </p:spPr>
        <p:txBody>
          <a:bodyPr>
            <a:noAutofit/>
          </a:bodyPr>
          <a:lstStyle/>
          <a:p>
            <a:pPr algn="just"/>
            <a:r>
              <a:rPr lang="it-IT" sz="5000" b="0" dirty="0"/>
              <a:t>Questi tre corsi fortemente collegati tra loro sono pensati per fornire ai cittadini uno strumento per conoscere le dinamiche del processo penale nelle sue varie fasi e sfaccettature per poter meglio tutelare e difendere i propri diritti.</a:t>
            </a:r>
            <a:br>
              <a:rPr lang="it-IT" sz="5000" b="0" dirty="0"/>
            </a:br>
            <a:endParaRPr lang="it-IT" sz="5000" b="0" dirty="0"/>
          </a:p>
        </p:txBody>
      </p:sp>
    </p:spTree>
    <p:extLst>
      <p:ext uri="{BB962C8B-B14F-4D97-AF65-F5344CB8AC3E}">
        <p14:creationId xmlns:p14="http://schemas.microsoft.com/office/powerpoint/2010/main" val="213210482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biglietto da visita, schermata, logo&#10;&#10;Descrizione generata automaticamente">
            <a:extLst>
              <a:ext uri="{FF2B5EF4-FFF2-40B4-BE49-F238E27FC236}">
                <a16:creationId xmlns:a16="http://schemas.microsoft.com/office/drawing/2014/main" id="{6B4201E6-6529-2DA3-8C0E-D66C2DE8C1CA}"/>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14911578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6" y="978196"/>
            <a:ext cx="21802876" cy="1360968"/>
          </a:xfrm>
          <a:prstGeom prst="rect">
            <a:avLst/>
          </a:prstGeom>
        </p:spPr>
        <p:txBody>
          <a:bodyPr>
            <a:noAutofit/>
          </a:bodyPr>
          <a:lstStyle>
            <a:lvl1pPr>
              <a:defRPr sz="7000" b="1" cap="all">
                <a:solidFill>
                  <a:srgbClr val="000000"/>
                </a:solidFill>
              </a:defRPr>
            </a:lvl1pPr>
          </a:lstStyle>
          <a:p>
            <a:r>
              <a:rPr lang="it-IT" sz="6000" dirty="0"/>
              <a:t>Diritto costituzionale</a:t>
            </a:r>
          </a:p>
          <a:p>
            <a:r>
              <a:rPr lang="it-IT" sz="6000" dirty="0"/>
              <a:t>(Corso aperti a tutti gli iscritti)</a:t>
            </a:r>
          </a:p>
        </p:txBody>
      </p:sp>
      <p:pic>
        <p:nvPicPr>
          <p:cNvPr id="9" name="Immagine 8" descr="Immagine che contiene testo, logo, emblema, simbolo&#10;&#10;Descrizione generata automaticamente">
            <a:extLst>
              <a:ext uri="{FF2B5EF4-FFF2-40B4-BE49-F238E27FC236}">
                <a16:creationId xmlns:a16="http://schemas.microsoft.com/office/drawing/2014/main" id="{BA5108E0-CE92-76B3-F87C-F04F34E6A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11" name="Titolo 2">
            <a:extLst>
              <a:ext uri="{FF2B5EF4-FFF2-40B4-BE49-F238E27FC236}">
                <a16:creationId xmlns:a16="http://schemas.microsoft.com/office/drawing/2014/main" id="{20A4DDC3-E7EB-FB26-1CD2-6A23C258D972}"/>
              </a:ext>
            </a:extLst>
          </p:cNvPr>
          <p:cNvSpPr>
            <a:spLocks noGrp="1"/>
          </p:cNvSpPr>
          <p:nvPr>
            <p:ph type="title"/>
          </p:nvPr>
        </p:nvSpPr>
        <p:spPr>
          <a:xfrm>
            <a:off x="1354836" y="5844172"/>
            <a:ext cx="12042187" cy="2811427"/>
          </a:xfrm>
        </p:spPr>
        <p:txBody>
          <a:bodyPr>
            <a:noAutofit/>
          </a:bodyPr>
          <a:lstStyle/>
          <a:p>
            <a:pPr algn="just"/>
            <a:r>
              <a:rPr lang="it-IT" sz="5000" b="0" dirty="0"/>
              <a:t>Un corso realizzato su richiesta degli iscritti per conoscere meglio la nostra Costituzione e gli istituti che potrebbero essere oggetto di modifica.</a:t>
            </a:r>
            <a:br>
              <a:rPr lang="it-IT" sz="5000" b="0" dirty="0"/>
            </a:br>
            <a:endParaRPr lang="it-IT" sz="5000" b="0" dirty="0"/>
          </a:p>
        </p:txBody>
      </p:sp>
    </p:spTree>
    <p:extLst>
      <p:ext uri="{BB962C8B-B14F-4D97-AF65-F5344CB8AC3E}">
        <p14:creationId xmlns:p14="http://schemas.microsoft.com/office/powerpoint/2010/main" val="16036824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4E115B7A-C3BF-E781-2282-17DE4A39863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414924" y="1601724"/>
            <a:ext cx="15217942" cy="1181100"/>
          </a:xfrm>
          <a:prstGeom prst="rect">
            <a:avLst/>
          </a:prstGeom>
        </p:spPr>
        <p:txBody>
          <a:bodyPr>
            <a:normAutofit fontScale="92500" lnSpcReduction="10000"/>
          </a:bodyPr>
          <a:lstStyle>
            <a:lvl1pPr>
              <a:defRPr sz="7000" b="1" cap="all">
                <a:solidFill>
                  <a:srgbClr val="000000"/>
                </a:solidFill>
              </a:defRPr>
            </a:lvl1pPr>
          </a:lstStyle>
          <a:p>
            <a:r>
              <a:rPr lang="it-IT" dirty="0"/>
              <a:t>STORIA E ARTE MEDIEVALE E LOCALE</a:t>
            </a:r>
            <a:endParaRPr dirty="0"/>
          </a:p>
        </p:txBody>
      </p:sp>
      <p:pic>
        <p:nvPicPr>
          <p:cNvPr id="4" name="Immagine 3" descr="Immagine che contiene testo, logo, emblema, simbolo&#10;&#10;Descrizione generata automaticamente">
            <a:extLst>
              <a:ext uri="{FF2B5EF4-FFF2-40B4-BE49-F238E27FC236}">
                <a16:creationId xmlns:a16="http://schemas.microsoft.com/office/drawing/2014/main" id="{82EB2247-A8E9-5C4D-20D8-243A9269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3" name="Titolo 2">
            <a:extLst>
              <a:ext uri="{FF2B5EF4-FFF2-40B4-BE49-F238E27FC236}">
                <a16:creationId xmlns:a16="http://schemas.microsoft.com/office/drawing/2014/main" id="{5EB5FB06-92A3-E3F8-ABC6-35E645BEBF50}"/>
              </a:ext>
            </a:extLst>
          </p:cNvPr>
          <p:cNvSpPr>
            <a:spLocks noGrp="1"/>
          </p:cNvSpPr>
          <p:nvPr>
            <p:ph type="title"/>
          </p:nvPr>
        </p:nvSpPr>
        <p:spPr>
          <a:xfrm>
            <a:off x="1348740" y="2819400"/>
            <a:ext cx="10934700" cy="10174512"/>
          </a:xfrm>
        </p:spPr>
        <p:txBody>
          <a:bodyPr>
            <a:normAutofit fontScale="90000"/>
          </a:bodyPr>
          <a:lstStyle/>
          <a:p>
            <a:pPr algn="just"/>
            <a:r>
              <a:rPr lang="it-IT" sz="4800" b="0" dirty="0"/>
              <a:t>I</a:t>
            </a:r>
            <a:r>
              <a:rPr lang="it-IT" sz="4800" b="0" cap="none" dirty="0"/>
              <a:t>l corso, intitolato «Viaggio nel Romanico Lombardo, parte quinta: Brescia e il suo territorio, dai Longobardi al Mille», affronterà, in continuità con le annualità precedenti, alcuni dei più importanti monumenti di Brescia e del suo territorio, dal periodo longobardo al Romanico. Particolare attenzione sarà riservata al grande</a:t>
            </a:r>
            <a:br>
              <a:rPr lang="it-IT" sz="4800" b="0" cap="none" dirty="0"/>
            </a:br>
            <a:r>
              <a:rPr lang="it-IT" sz="4800" b="0" cap="none" dirty="0"/>
              <a:t>complesso di San Salvatore e Santa Giulia, con un accenno anche ai luoghi “scomparsi” sempre legati alla figura dell'ultimo re longobardo Desiderio: il monastero di Leno e la basilica di San Salvatore a Sirmione. Si parlerà poi del Duomo Vecchio (“La Rotonda”), della suggestiva Chiesa di San Pietro in </a:t>
            </a:r>
            <a:r>
              <a:rPr lang="it-IT" sz="4800" b="0" cap="none" dirty="0" err="1"/>
              <a:t>Mavino</a:t>
            </a:r>
            <a:r>
              <a:rPr lang="it-IT" sz="4800" b="0" cap="none" dirty="0"/>
              <a:t>, dei due gioielli di Capo di Ponte (la Pieve di San Siro e il monastero di San Salvatore) e </a:t>
            </a:r>
            <a:r>
              <a:rPr lang="it-IT" sz="4400" b="0" cap="none" dirty="0"/>
              <a:t>delle</a:t>
            </a:r>
            <a:r>
              <a:rPr lang="it-IT" sz="4800" b="0" cap="none" dirty="0"/>
              <a:t> chiese romaniche nel basso Sebino.</a:t>
            </a:r>
            <a:endParaRPr lang="it-IT" sz="4800" b="0" dirty="0"/>
          </a:p>
        </p:txBody>
      </p:sp>
    </p:spTree>
    <p:extLst>
      <p:ext uri="{BB962C8B-B14F-4D97-AF65-F5344CB8AC3E}">
        <p14:creationId xmlns:p14="http://schemas.microsoft.com/office/powerpoint/2010/main" val="42206857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BDB2421F-6968-7451-6F81-58653F57FD4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78348"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FILOSOFIA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98445215-5D7C-9258-B883-ED63FB1B6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Titolo 2">
            <a:extLst>
              <a:ext uri="{FF2B5EF4-FFF2-40B4-BE49-F238E27FC236}">
                <a16:creationId xmlns:a16="http://schemas.microsoft.com/office/drawing/2014/main" id="{A806150F-C923-1533-0B39-17AB081C55DE}"/>
              </a:ext>
            </a:extLst>
          </p:cNvPr>
          <p:cNvSpPr>
            <a:spLocks noGrp="1"/>
          </p:cNvSpPr>
          <p:nvPr>
            <p:ph type="title"/>
          </p:nvPr>
        </p:nvSpPr>
        <p:spPr>
          <a:xfrm>
            <a:off x="1348740" y="2688772"/>
            <a:ext cx="10934700" cy="10174512"/>
          </a:xfrm>
        </p:spPr>
        <p:txBody>
          <a:bodyPr>
            <a:normAutofit fontScale="90000"/>
          </a:bodyPr>
          <a:lstStyle/>
          <a:p>
            <a:pPr algn="just"/>
            <a:br>
              <a:rPr lang="it-IT" sz="4800" b="0" dirty="0"/>
            </a:br>
            <a:r>
              <a:rPr lang="it-IT" sz="4800" b="0" dirty="0"/>
              <a:t>I</a:t>
            </a:r>
            <a:r>
              <a:rPr lang="it-IT" sz="4800" b="0" cap="none" dirty="0"/>
              <a:t>l corso intitolato «Che cos’è la tecnica?» parte dal presupposto che il nostro mondo è ormai attraversato da una rivoluzione planetaria che coinvolge i nostri corpi e le nostre menti in maniera indelebile. Dobbiamo questa situazione alla tecnica, il fenomeno decisivo della nostra umanità e del nostro mondo nel suo complesso. Ma da dove nasce la tecnica? Quali sono le sue caratteristiche? Che rapporto intercorre tra il corpo e la tecnica? Come trasforma le nostre menti? Il corso di filosofia vorrebbe tentare di rispondere a queste domande per porci all’altezza del nostro tempo, mettendoci in grado di comprendere cosa sta accadendo. </a:t>
            </a:r>
            <a:endParaRPr lang="it-IT" sz="4800" b="0" dirty="0"/>
          </a:p>
        </p:txBody>
      </p:sp>
    </p:spTree>
    <p:extLst>
      <p:ext uri="{BB962C8B-B14F-4D97-AF65-F5344CB8AC3E}">
        <p14:creationId xmlns:p14="http://schemas.microsoft.com/office/powerpoint/2010/main" val="279391073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A2DEB550-E1C5-60AD-7856-DFAB9D8AC2E0}"/>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96635" y="1601724"/>
            <a:ext cx="16156405" cy="1181100"/>
          </a:xfrm>
          <a:prstGeom prst="rect">
            <a:avLst/>
          </a:prstGeom>
        </p:spPr>
        <p:txBody>
          <a:bodyPr>
            <a:normAutofit fontScale="92500" lnSpcReduction="10000"/>
          </a:bodyPr>
          <a:lstStyle>
            <a:lvl1pPr>
              <a:defRPr sz="7000" b="1" cap="all">
                <a:solidFill>
                  <a:srgbClr val="000000"/>
                </a:solidFill>
              </a:defRPr>
            </a:lvl1pPr>
          </a:lstStyle>
          <a:p>
            <a:r>
              <a:rPr lang="it-IT" dirty="0"/>
              <a:t>LETTERATURA ANGLO-AMERICANA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0547FA44-5DDB-67B3-CF04-145F58650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Titolo 2">
            <a:extLst>
              <a:ext uri="{FF2B5EF4-FFF2-40B4-BE49-F238E27FC236}">
                <a16:creationId xmlns:a16="http://schemas.microsoft.com/office/drawing/2014/main" id="{AC43C8FF-E396-9243-2457-2D376E9EA484}"/>
              </a:ext>
            </a:extLst>
          </p:cNvPr>
          <p:cNvSpPr>
            <a:spLocks noGrp="1"/>
          </p:cNvSpPr>
          <p:nvPr>
            <p:ph type="title"/>
          </p:nvPr>
        </p:nvSpPr>
        <p:spPr>
          <a:xfrm>
            <a:off x="1348740" y="3403434"/>
            <a:ext cx="10934700" cy="7692904"/>
          </a:xfrm>
        </p:spPr>
        <p:txBody>
          <a:bodyPr>
            <a:normAutofit/>
          </a:bodyPr>
          <a:lstStyle/>
          <a:p>
            <a:pPr algn="just"/>
            <a:br>
              <a:rPr lang="it-IT" sz="4800" b="0" dirty="0"/>
            </a:br>
            <a:r>
              <a:rPr lang="it-IT" sz="4800" b="0" dirty="0"/>
              <a:t>I</a:t>
            </a:r>
            <a:r>
              <a:rPr lang="it-IT" sz="4800" b="0" cap="none" dirty="0"/>
              <a:t>l corso intitolato «Usa la letteratura. Un viaggio attraverso la letteratura americana contemporanea» si concentra su una produzione letteraria di straordinario interesse, ricca di temi e argomenti classici ma anche squisitamente moderni. Nel corso del viaggio si affronteranno </a:t>
            </a:r>
            <a:r>
              <a:rPr lang="it-IT" sz="4800" b="0" i="1" cap="none" dirty="0"/>
              <a:t>Follie di Brooklin </a:t>
            </a:r>
            <a:r>
              <a:rPr lang="it-IT" sz="4800" b="0" cap="none" dirty="0"/>
              <a:t>di Paul Auster</a:t>
            </a:r>
            <a:r>
              <a:rPr lang="it-IT" sz="4800" b="0" i="1" cap="none" dirty="0"/>
              <a:t>, Il buio oltre la siepe </a:t>
            </a:r>
            <a:r>
              <a:rPr lang="it-IT" sz="4800" b="0" cap="none" dirty="0"/>
              <a:t>di Harper Lee, </a:t>
            </a:r>
            <a:r>
              <a:rPr lang="it-IT" sz="4800" b="0" i="1" cap="none" dirty="0" err="1"/>
              <a:t>Jayber</a:t>
            </a:r>
            <a:r>
              <a:rPr lang="it-IT" sz="4800" b="0" i="1" cap="none" dirty="0"/>
              <a:t> Crow </a:t>
            </a:r>
            <a:r>
              <a:rPr lang="it-IT" sz="4800" b="0" cap="none" dirty="0"/>
              <a:t>di Wendel Berry e la </a:t>
            </a:r>
            <a:r>
              <a:rPr lang="it-IT" sz="4800" b="0" i="1" cap="none" dirty="0"/>
              <a:t>Trilogia della pianura </a:t>
            </a:r>
            <a:r>
              <a:rPr lang="it-IT" sz="4800" b="0" cap="none" dirty="0"/>
              <a:t>di Kent Haruf. </a:t>
            </a:r>
            <a:endParaRPr lang="it-IT" sz="4800" b="0" dirty="0"/>
          </a:p>
        </p:txBody>
      </p:sp>
    </p:spTree>
    <p:extLst>
      <p:ext uri="{BB962C8B-B14F-4D97-AF65-F5344CB8AC3E}">
        <p14:creationId xmlns:p14="http://schemas.microsoft.com/office/powerpoint/2010/main" val="41397501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NIZIO CORSI:…"/>
          <p:cNvSpPr txBox="1">
            <a:spLocks noGrp="1"/>
          </p:cNvSpPr>
          <p:nvPr>
            <p:ph type="title"/>
          </p:nvPr>
        </p:nvSpPr>
        <p:spPr>
          <a:xfrm>
            <a:off x="1257300" y="2562687"/>
            <a:ext cx="10934700" cy="8590626"/>
          </a:xfrm>
          <a:prstGeom prst="rect">
            <a:avLst/>
          </a:prstGeom>
        </p:spPr>
        <p:txBody>
          <a:bodyPr>
            <a:normAutofit/>
          </a:bodyPr>
          <a:lstStyle/>
          <a:p>
            <a:pPr algn="ctr" defTabSz="619125">
              <a:defRPr sz="6825"/>
            </a:pPr>
            <a:r>
              <a:t>INIZIO CORSI:</a:t>
            </a:r>
            <a:br>
              <a:rPr lang="it-IT"/>
            </a:br>
            <a:r>
              <a:rPr lang="it-IT" err="1"/>
              <a:t>LUNEDì</a:t>
            </a:r>
            <a:r>
              <a:rPr lang="it-IT"/>
              <a:t> 7</a:t>
            </a:r>
            <a:r>
              <a:t> OTTOBRE 202</a:t>
            </a:r>
            <a:r>
              <a:rPr lang="it-IT"/>
              <a:t>4</a:t>
            </a:r>
            <a:br>
              <a:rPr lang="it-IT"/>
            </a:br>
            <a:endParaRPr/>
          </a:p>
          <a:p>
            <a:pPr algn="ctr" defTabSz="619125">
              <a:defRPr sz="6825"/>
            </a:pPr>
            <a:r>
              <a:t>FINE CORSI:</a:t>
            </a:r>
          </a:p>
          <a:p>
            <a:pPr algn="ctr" defTabSz="619125">
              <a:defRPr sz="6825"/>
            </a:pPr>
            <a:r>
              <a:rPr lang="it-IT" err="1"/>
              <a:t>MERCOLEDì</a:t>
            </a:r>
            <a:r>
              <a:rPr lang="it-IT"/>
              <a:t> </a:t>
            </a:r>
            <a:r>
              <a:t>1</a:t>
            </a:r>
            <a:r>
              <a:rPr lang="it-IT"/>
              <a:t>4</a:t>
            </a:r>
            <a:r>
              <a:t> MAGGIO 202</a:t>
            </a:r>
            <a:r>
              <a:rPr lang="it-IT"/>
              <a:t>5</a:t>
            </a:r>
            <a:endParaRPr/>
          </a:p>
          <a:p>
            <a:pPr algn="ctr" defTabSz="619125">
              <a:defRPr sz="6825"/>
            </a:pPr>
            <a:endParaRPr/>
          </a:p>
          <a:p>
            <a:pPr algn="ctr" defTabSz="619125">
              <a:defRPr sz="6825"/>
            </a:pPr>
            <a:r>
              <a:rPr err="1"/>
              <a:t>LUNEDì</a:t>
            </a:r>
            <a:r>
              <a:t> E </a:t>
            </a:r>
            <a:r>
              <a:rPr err="1"/>
              <a:t>MERCOLEDì</a:t>
            </a:r>
            <a:r>
              <a:t> </a:t>
            </a:r>
          </a:p>
          <a:p>
            <a:pPr algn="ctr" defTabSz="619125">
              <a:defRPr sz="6825"/>
            </a:pPr>
            <a:r>
              <a:t>DALLE 15.00 ALLE 17.00</a:t>
            </a:r>
          </a:p>
          <a:p>
            <a:pPr algn="ctr" defTabSz="619125">
              <a:defRPr sz="6825"/>
            </a:pPr>
            <a:r>
              <a:t>IN PRESENZA </a:t>
            </a:r>
          </a:p>
        </p:txBody>
      </p:sp>
      <p:pic>
        <p:nvPicPr>
          <p:cNvPr id="4" name="Immagine 3" descr="Immagine che contiene testo, logo, emblema, simbolo&#10;&#10;Descrizione generata automaticamente">
            <a:extLst>
              <a:ext uri="{FF2B5EF4-FFF2-40B4-BE49-F238E27FC236}">
                <a16:creationId xmlns:a16="http://schemas.microsoft.com/office/drawing/2014/main" id="{B3D4D39F-D24B-8628-FFB1-B22646A22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75C626A8-7FB4-E514-5425-5AE9C0000AC2}"/>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73124"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ANTROPOLOGIA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4632EDF0-0C4D-517B-558B-FE0910BFB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5" name="Titolo 2">
            <a:extLst>
              <a:ext uri="{FF2B5EF4-FFF2-40B4-BE49-F238E27FC236}">
                <a16:creationId xmlns:a16="http://schemas.microsoft.com/office/drawing/2014/main" id="{E05CD7E1-E19E-1540-33F6-0A917DB2CF39}"/>
              </a:ext>
            </a:extLst>
          </p:cNvPr>
          <p:cNvSpPr>
            <a:spLocks noGrp="1"/>
          </p:cNvSpPr>
          <p:nvPr>
            <p:ph type="title"/>
          </p:nvPr>
        </p:nvSpPr>
        <p:spPr>
          <a:xfrm>
            <a:off x="1373124" y="3073317"/>
            <a:ext cx="10934700" cy="8353137"/>
          </a:xfrm>
        </p:spPr>
        <p:txBody>
          <a:bodyPr>
            <a:normAutofit fontScale="90000"/>
          </a:bodyPr>
          <a:lstStyle/>
          <a:p>
            <a:pPr algn="just"/>
            <a:r>
              <a:rPr lang="it-IT" sz="4800" b="0" dirty="0"/>
              <a:t>I</a:t>
            </a:r>
            <a:r>
              <a:rPr lang="it-IT" sz="4800" b="0" cap="none" dirty="0"/>
              <a:t>l corso intitolato «Introduzione all’antropologia culturale», a seguito di una lezione introduttiva relativa alla disciplina antropologica (definizione, ambito di studio, metodologie e scuole), si concentrerà su due temi principali: da una parte il rituale, le sue caratteristiche, le sue funzioni e i suoi ambiti di applicazione, con esempi etnografici presi dall’Africa e dall’Oceania; dall’altra, il tema relativo a salute e malattia, la loro concettualizzazione in altri contesti culturali, riti di guarigione e dialogo tra biomedicina occidentale e altri ambiti del sapere, con esempi etnografici provenienti da Africa, Europa e Sud America.</a:t>
            </a:r>
            <a:endParaRPr lang="it-IT" sz="4800" b="0" dirty="0"/>
          </a:p>
        </p:txBody>
      </p:sp>
    </p:spTree>
    <p:extLst>
      <p:ext uri="{BB962C8B-B14F-4D97-AF65-F5344CB8AC3E}">
        <p14:creationId xmlns:p14="http://schemas.microsoft.com/office/powerpoint/2010/main" val="10473631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D9AF2C14-EF8E-1C78-7BD3-3F1440C46D5D}"/>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6" y="1565148"/>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Botanica farmaceutica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98419BD7-9195-DBB9-E08B-9FD44F594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CasellaDiTesto 5">
            <a:extLst>
              <a:ext uri="{FF2B5EF4-FFF2-40B4-BE49-F238E27FC236}">
                <a16:creationId xmlns:a16="http://schemas.microsoft.com/office/drawing/2014/main" id="{63029ECE-AFFC-B327-B0DD-07ECBA10F277}"/>
              </a:ext>
            </a:extLst>
          </p:cNvPr>
          <p:cNvSpPr txBox="1"/>
          <p:nvPr/>
        </p:nvSpPr>
        <p:spPr>
          <a:xfrm>
            <a:off x="1299972" y="2819400"/>
            <a:ext cx="10673443" cy="9694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4800" dirty="0"/>
              <a:t>L’obiettivo del corso intitolato “Le piante officinali” è condividere le caratteristiche, le proprietà e gli impieghi delle principali piante officinali: medicinali, aromatiche e da profumo. Il mercato delle piante officinali di antichissime origini è in forte crescita e tanti sono gli impieghi: prodotti nervini, usi nell’industria alimentare, prodotti per disinfezione e igienizzazione, fitofarmaci, prodotti veterinari. Il corso supporterà i partecipanti nel migliorare la loro consapevolezza come consumatori e la loro cultura scientifica. </a:t>
            </a:r>
          </a:p>
        </p:txBody>
      </p:sp>
    </p:spTree>
    <p:extLst>
      <p:ext uri="{BB962C8B-B14F-4D97-AF65-F5344CB8AC3E}">
        <p14:creationId xmlns:p14="http://schemas.microsoft.com/office/powerpoint/2010/main" val="323921024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7264FEE2-1343-03F3-D2C2-F6DC9D6C7048}"/>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70510"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PSICOLOGIA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AA7788C1-07D3-DF42-992A-9CEFE1D24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Titolo 2">
            <a:extLst>
              <a:ext uri="{FF2B5EF4-FFF2-40B4-BE49-F238E27FC236}">
                <a16:creationId xmlns:a16="http://schemas.microsoft.com/office/drawing/2014/main" id="{9928FA86-09CD-8488-DC08-321E6E21C530}"/>
              </a:ext>
            </a:extLst>
          </p:cNvPr>
          <p:cNvSpPr>
            <a:spLocks noGrp="1"/>
          </p:cNvSpPr>
          <p:nvPr>
            <p:ph type="title"/>
          </p:nvPr>
        </p:nvSpPr>
        <p:spPr>
          <a:xfrm>
            <a:off x="1352222" y="2819399"/>
            <a:ext cx="10934700" cy="10112829"/>
          </a:xfrm>
        </p:spPr>
        <p:txBody>
          <a:bodyPr>
            <a:normAutofit/>
          </a:bodyPr>
          <a:lstStyle/>
          <a:p>
            <a:pPr algn="just"/>
            <a:r>
              <a:rPr lang="it-IT" sz="4800" b="0" dirty="0"/>
              <a:t>I</a:t>
            </a:r>
            <a:r>
              <a:rPr lang="it-IT" sz="4800" b="0" cap="none" dirty="0"/>
              <a:t>l corso, intitolato «Trame inter-generazionali: un mondo di relazioni e significati» analizza come, in un’epoca governata dall’individualità, la dimensione familiare e transgenerazionale resti imprescindibile. Sulla scorta del lavoro di Anne </a:t>
            </a:r>
            <a:r>
              <a:rPr lang="it-IT" sz="4800" b="0" cap="none" dirty="0" err="1"/>
              <a:t>Ancelin</a:t>
            </a:r>
            <a:r>
              <a:rPr lang="it-IT" sz="4800" b="0" cap="none" dirty="0"/>
              <a:t> </a:t>
            </a:r>
            <a:r>
              <a:rPr lang="it-IT" sz="4800" b="0" cap="none" dirty="0" err="1"/>
              <a:t>Schutzenberger</a:t>
            </a:r>
            <a:r>
              <a:rPr lang="it-IT" sz="4800" b="0" cap="none" dirty="0"/>
              <a:t> «La sindrome degli antenati», verranno analizzati alcuni casi studio trattati con un approccio </a:t>
            </a:r>
            <a:r>
              <a:rPr lang="it-IT" sz="4800" b="0" cap="none" dirty="0" err="1"/>
              <a:t>psicogenealogico</a:t>
            </a:r>
            <a:r>
              <a:rPr lang="it-IT" sz="4800" b="0" cap="none" dirty="0"/>
              <a:t> per scoprire quanto siamo connessi con le generazioni precedenti, che ci trasmettono una serie di significati e aspettative che bisogna accogliere criticamente e rielaborare in termini generativi.</a:t>
            </a:r>
            <a:endParaRPr lang="it-IT" sz="4800" b="0" dirty="0"/>
          </a:p>
        </p:txBody>
      </p:sp>
    </p:spTree>
    <p:extLst>
      <p:ext uri="{BB962C8B-B14F-4D97-AF65-F5344CB8AC3E}">
        <p14:creationId xmlns:p14="http://schemas.microsoft.com/office/powerpoint/2010/main" val="85645960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4F3D615C-E83B-8446-057E-F11D06C507F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73123" y="1583436"/>
            <a:ext cx="20046043" cy="1181100"/>
          </a:xfrm>
          <a:prstGeom prst="rect">
            <a:avLst/>
          </a:prstGeom>
        </p:spPr>
        <p:txBody>
          <a:bodyPr>
            <a:normAutofit fontScale="92500" lnSpcReduction="10000"/>
          </a:bodyPr>
          <a:lstStyle>
            <a:lvl1pPr>
              <a:defRPr sz="7000" b="1" cap="all">
                <a:solidFill>
                  <a:srgbClr val="000000"/>
                </a:solidFill>
              </a:defRPr>
            </a:lvl1pPr>
          </a:lstStyle>
          <a:p>
            <a:r>
              <a:rPr lang="it-IT" dirty="0"/>
              <a:t>STORIA DELLA MUSICA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FF43E8AA-E847-6FEB-F518-D73B53E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5" name="Titolo 2">
            <a:extLst>
              <a:ext uri="{FF2B5EF4-FFF2-40B4-BE49-F238E27FC236}">
                <a16:creationId xmlns:a16="http://schemas.microsoft.com/office/drawing/2014/main" id="{5FCF2CB5-C281-D6E2-5BC9-57E9D5E9439B}"/>
              </a:ext>
            </a:extLst>
          </p:cNvPr>
          <p:cNvSpPr>
            <a:spLocks noGrp="1"/>
          </p:cNvSpPr>
          <p:nvPr>
            <p:ph type="title"/>
          </p:nvPr>
        </p:nvSpPr>
        <p:spPr>
          <a:xfrm>
            <a:off x="1348740" y="2228850"/>
            <a:ext cx="10934700" cy="10788054"/>
          </a:xfrm>
        </p:spPr>
        <p:txBody>
          <a:bodyPr>
            <a:normAutofit fontScale="90000"/>
          </a:bodyPr>
          <a:lstStyle/>
          <a:p>
            <a:pPr algn="just"/>
            <a:br>
              <a:rPr lang="it-IT" sz="4800" b="0" dirty="0"/>
            </a:br>
            <a:r>
              <a:rPr lang="it-IT" sz="4800" b="0" dirty="0"/>
              <a:t>I</a:t>
            </a:r>
            <a:r>
              <a:rPr lang="it-IT" sz="4800" b="0" cap="none" dirty="0"/>
              <a:t>l corso intitolato «Romanticismi musicali: declinazioni di un grande movimento multiforme» analizza le ragioni per cui il Romanticismo ha assunto caratteri differenti nei vari Paesi in cui si è sviluppato, con un focus su alcune di queste manifestazioni: Romanticismo musicale italiano, francese e tedesco. </a:t>
            </a:r>
            <a:br>
              <a:rPr lang="it-IT" sz="4800" b="0" cap="none" dirty="0"/>
            </a:br>
            <a:r>
              <a:rPr lang="it-IT" sz="4800" b="0" cap="none" dirty="0"/>
              <a:t>In seguito, ognuno di questi Romanticismi ‘nazionali’ sarà ulteriormente osservato sotto un profilo differente: un’opera (o un insieme coerente di opere, nel caso dell’Italia), un compositore (Francia), uno strumento musicale (Germania). A questi tre casi di studio si aggiunge una lezione relativa a un fenomeno internazionale, concentrandosi su una delle figure più iconiche del movimento, quella del virtuoso.</a:t>
            </a:r>
            <a:endParaRPr lang="it-IT" sz="4800" b="0" dirty="0"/>
          </a:p>
        </p:txBody>
      </p:sp>
    </p:spTree>
    <p:extLst>
      <p:ext uri="{BB962C8B-B14F-4D97-AF65-F5344CB8AC3E}">
        <p14:creationId xmlns:p14="http://schemas.microsoft.com/office/powerpoint/2010/main" val="92589796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60EDD24D-2C97-1A51-8CB1-2DA6EB12A9CB}"/>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18260" y="1638300"/>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STORIA DELL’ARTE</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1BD6D2B0-5E5C-4704-6AE9-25AC5D66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Titolo 2">
            <a:extLst>
              <a:ext uri="{FF2B5EF4-FFF2-40B4-BE49-F238E27FC236}">
                <a16:creationId xmlns:a16="http://schemas.microsoft.com/office/drawing/2014/main" id="{5A794614-1845-04E0-6BC9-9E26AD0937AA}"/>
              </a:ext>
            </a:extLst>
          </p:cNvPr>
          <p:cNvSpPr>
            <a:spLocks noGrp="1"/>
          </p:cNvSpPr>
          <p:nvPr>
            <p:ph type="title"/>
          </p:nvPr>
        </p:nvSpPr>
        <p:spPr>
          <a:xfrm>
            <a:off x="1330452" y="3403434"/>
            <a:ext cx="10934700" cy="7692904"/>
          </a:xfrm>
        </p:spPr>
        <p:txBody>
          <a:bodyPr>
            <a:normAutofit/>
          </a:bodyPr>
          <a:lstStyle/>
          <a:p>
            <a:pPr algn="just"/>
            <a:br>
              <a:rPr lang="it-IT" sz="4800" b="0" dirty="0"/>
            </a:br>
            <a:r>
              <a:rPr lang="it-IT" sz="4800" b="0" dirty="0"/>
              <a:t>I</a:t>
            </a:r>
            <a:r>
              <a:rPr lang="it-IT" sz="4800" b="0" cap="none" dirty="0"/>
              <a:t>l corso, intitolato «Vite. La vita e l’opera degli artisti di tutti i tempi» verterà sulla biografia di alcuni grandi artisti di tutti i tempi, scegliendo in momenti storico-artistici tra loro molto differenti. </a:t>
            </a:r>
            <a:br>
              <a:rPr lang="it-IT" sz="4800" b="0" cap="none" dirty="0"/>
            </a:br>
            <a:r>
              <a:rPr lang="it-IT" sz="4800" b="0" cap="none" dirty="0"/>
              <a:t>Racconto biografico e indagine stilistica, infatti, si intrecciano in un racconto che esplora a 360° l’artista e il suo tempo. </a:t>
            </a:r>
            <a:br>
              <a:rPr lang="it-IT" sz="4800" b="0" cap="none" dirty="0"/>
            </a:br>
            <a:r>
              <a:rPr lang="it-IT" sz="4800" b="0" cap="none" dirty="0"/>
              <a:t>Quest’anno parleremo di Gian Lorenzo Bernini, Antonio Ligabue e Anselm Kiefer. </a:t>
            </a:r>
            <a:endParaRPr lang="it-IT" sz="4800" b="0" dirty="0"/>
          </a:p>
        </p:txBody>
      </p:sp>
    </p:spTree>
    <p:extLst>
      <p:ext uri="{BB962C8B-B14F-4D97-AF65-F5344CB8AC3E}">
        <p14:creationId xmlns:p14="http://schemas.microsoft.com/office/powerpoint/2010/main" val="3194988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ineteatro Nuovo di Arcore…"/>
          <p:cNvSpPr txBox="1">
            <a:spLocks noGrp="1"/>
          </p:cNvSpPr>
          <p:nvPr>
            <p:ph type="title"/>
          </p:nvPr>
        </p:nvSpPr>
        <p:spPr>
          <a:xfrm>
            <a:off x="952500" y="3898800"/>
            <a:ext cx="12751325" cy="5918400"/>
          </a:xfrm>
          <a:prstGeom prst="rect">
            <a:avLst/>
          </a:prstGeom>
        </p:spPr>
        <p:txBody>
          <a:bodyPr/>
          <a:lstStyle/>
          <a:p>
            <a:pPr algn="ctr">
              <a:lnSpc>
                <a:spcPct val="100000"/>
              </a:lnSpc>
              <a:defRPr sz="9400" b="0"/>
            </a:pPr>
            <a:r>
              <a:t>Cineteatro Nuovo</a:t>
            </a:r>
            <a:br>
              <a:rPr lang="it-IT"/>
            </a:br>
            <a:r>
              <a:t>di Arcore</a:t>
            </a:r>
          </a:p>
          <a:p>
            <a:pPr algn="ctr">
              <a:lnSpc>
                <a:spcPct val="100000"/>
              </a:lnSpc>
              <a:defRPr sz="9400" b="0" cap="none"/>
            </a:pPr>
            <a:r>
              <a:t>Via S. Gregorio, 25</a:t>
            </a:r>
            <a:br>
              <a:rPr/>
            </a:br>
            <a:r>
              <a:t>Arcore (MB)</a:t>
            </a:r>
          </a:p>
        </p:txBody>
      </p:sp>
      <p:sp>
        <p:nvSpPr>
          <p:cNvPr id="145" name="SEDE CORSI"/>
          <p:cNvSpPr txBox="1">
            <a:spLocks noGrp="1"/>
          </p:cNvSpPr>
          <p:nvPr>
            <p:ph type="body" sz="quarter" idx="1"/>
          </p:nvPr>
        </p:nvSpPr>
        <p:spPr>
          <a:xfrm>
            <a:off x="1409700" y="1711452"/>
            <a:ext cx="10934700" cy="1181100"/>
          </a:xfrm>
          <a:prstGeom prst="rect">
            <a:avLst/>
          </a:prstGeom>
        </p:spPr>
        <p:txBody>
          <a:bodyPr/>
          <a:lstStyle>
            <a:lvl1pPr defTabSz="330200">
              <a:lnSpc>
                <a:spcPct val="90000"/>
              </a:lnSpc>
              <a:defRPr sz="6520" b="1" cap="all"/>
            </a:lvl1pPr>
          </a:lstStyle>
          <a:p>
            <a:r>
              <a:rPr dirty="0"/>
              <a:t>SEDE CORSI</a:t>
            </a:r>
          </a:p>
        </p:txBody>
      </p:sp>
      <p:pic>
        <p:nvPicPr>
          <p:cNvPr id="4" name="Immagine 3" descr="Immagine che contiene testo, logo, emblema, simbolo&#10;&#10;Descrizione generata automaticamente">
            <a:extLst>
              <a:ext uri="{FF2B5EF4-FFF2-40B4-BE49-F238E27FC236}">
                <a16:creationId xmlns:a16="http://schemas.microsoft.com/office/drawing/2014/main" id="{18313386-9C49-A2C6-06E2-EC1952377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96F869E6-96D4-5CF5-41E3-4C1EC28DC2E0}"/>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91412"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LETTERATURA GRECA</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247D1F61-99CF-6382-82FB-05A61B45F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6" name="CasellaDiTesto 5">
            <a:extLst>
              <a:ext uri="{FF2B5EF4-FFF2-40B4-BE49-F238E27FC236}">
                <a16:creationId xmlns:a16="http://schemas.microsoft.com/office/drawing/2014/main" id="{51448479-D6E8-78DE-FC68-B0C452D215C5}"/>
              </a:ext>
            </a:extLst>
          </p:cNvPr>
          <p:cNvSpPr txBox="1"/>
          <p:nvPr/>
        </p:nvSpPr>
        <p:spPr>
          <a:xfrm>
            <a:off x="1281684" y="3118515"/>
            <a:ext cx="10111740" cy="82176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4800" dirty="0"/>
              <a:t>Durante il corso intitolato « Il poema del ritorno, l’Odissea», verrà proposta una lettura critica dell’Odissea. Dopo un’introduzione alla poesia epica greca (contesto di produzione, questioni autoriali, modalità di composizione), si procederà a un’analisi della trama e delle tematiche del poema, offrendo così gli strumenti per una lettura ricca e approfondita di uno dei testi fondativi della letteratura mondiale.</a:t>
            </a:r>
          </a:p>
        </p:txBody>
      </p:sp>
    </p:spTree>
    <p:extLst>
      <p:ext uri="{BB962C8B-B14F-4D97-AF65-F5344CB8AC3E}">
        <p14:creationId xmlns:p14="http://schemas.microsoft.com/office/powerpoint/2010/main" val="262095820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biglietto da visita, schermata, logo&#10;&#10;Descrizione generata automaticamente">
            <a:extLst>
              <a:ext uri="{FF2B5EF4-FFF2-40B4-BE49-F238E27FC236}">
                <a16:creationId xmlns:a16="http://schemas.microsoft.com/office/drawing/2014/main" id="{939F0085-322B-40B4-1208-CA0D1E08A654}"/>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242953168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6141"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LETTERATURA ITALIANA</a:t>
            </a:r>
            <a:endParaRPr dirty="0"/>
          </a:p>
        </p:txBody>
      </p:sp>
      <p:pic>
        <p:nvPicPr>
          <p:cNvPr id="3" name="Immagine 2" descr="Immagine che contiene testo, logo, emblema, simbolo&#10;&#10;Descrizione generata automaticamente">
            <a:extLst>
              <a:ext uri="{FF2B5EF4-FFF2-40B4-BE49-F238E27FC236}">
                <a16:creationId xmlns:a16="http://schemas.microsoft.com/office/drawing/2014/main" id="{9696B6C7-1DC5-BC62-B895-DE005070A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4" name="Titolo 2">
            <a:extLst>
              <a:ext uri="{FF2B5EF4-FFF2-40B4-BE49-F238E27FC236}">
                <a16:creationId xmlns:a16="http://schemas.microsoft.com/office/drawing/2014/main" id="{A4130B25-4E0C-A17B-2BEF-74F121FFB8AC}"/>
              </a:ext>
            </a:extLst>
          </p:cNvPr>
          <p:cNvSpPr>
            <a:spLocks noGrp="1"/>
          </p:cNvSpPr>
          <p:nvPr>
            <p:ph type="title"/>
          </p:nvPr>
        </p:nvSpPr>
        <p:spPr>
          <a:xfrm>
            <a:off x="1337853" y="4193644"/>
            <a:ext cx="10934700" cy="6112484"/>
          </a:xfrm>
        </p:spPr>
        <p:txBody>
          <a:bodyPr>
            <a:normAutofit/>
          </a:bodyPr>
          <a:lstStyle/>
          <a:p>
            <a:pPr algn="just"/>
            <a:r>
              <a:rPr lang="it-IT" sz="4800" b="0" dirty="0"/>
              <a:t>I</a:t>
            </a:r>
            <a:r>
              <a:rPr lang="it-IT" sz="4800" b="0" cap="none" dirty="0"/>
              <a:t>l corso, intitolato «Grandi autori dal Seicento alla prima metà dell’Ottocento», a seguito di una breve introduzione relativa al contesto storico-culturale, si concentrerà sui grandi autori che in quegli anni hanno dominato il panorama letterario: Goldoni, Foscolo, Leopardi e Manzoni, con particolare attenzione dedicata a «I promessi sposi». </a:t>
            </a:r>
            <a:endParaRPr lang="it-IT" sz="4800" b="0" dirty="0"/>
          </a:p>
        </p:txBody>
      </p:sp>
    </p:spTree>
    <p:extLst>
      <p:ext uri="{BB962C8B-B14F-4D97-AF65-F5344CB8AC3E}">
        <p14:creationId xmlns:p14="http://schemas.microsoft.com/office/powerpoint/2010/main" val="36077541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esto, schermata, biglietto da visita, logo&#10;&#10;Descrizione generata automaticamente">
            <a:extLst>
              <a:ext uri="{FF2B5EF4-FFF2-40B4-BE49-F238E27FC236}">
                <a16:creationId xmlns:a16="http://schemas.microsoft.com/office/drawing/2014/main" id="{69F334A9-B618-7E32-69A8-7D38A50DE08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223180577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91412" y="1583436"/>
            <a:ext cx="10934700" cy="1181100"/>
          </a:xfrm>
          <a:prstGeom prst="rect">
            <a:avLst/>
          </a:prstGeom>
        </p:spPr>
        <p:txBody>
          <a:bodyPr>
            <a:normAutofit fontScale="92500" lnSpcReduction="10000"/>
          </a:bodyPr>
          <a:lstStyle>
            <a:lvl1pPr>
              <a:defRPr sz="7000" b="1" cap="all">
                <a:solidFill>
                  <a:srgbClr val="000000"/>
                </a:solidFill>
              </a:defRPr>
            </a:lvl1pPr>
          </a:lstStyle>
          <a:p>
            <a:r>
              <a:rPr lang="it-IT" dirty="0"/>
              <a:t>STORIA CONTEMPORANEA</a:t>
            </a:r>
            <a:endParaRPr dirty="0"/>
          </a:p>
        </p:txBody>
      </p:sp>
      <p:sp>
        <p:nvSpPr>
          <p:cNvPr id="7" name="Titolo 2">
            <a:extLst>
              <a:ext uri="{FF2B5EF4-FFF2-40B4-BE49-F238E27FC236}">
                <a16:creationId xmlns:a16="http://schemas.microsoft.com/office/drawing/2014/main" id="{2C6B7A43-C813-FBBE-903F-5DA3F2C13C20}"/>
              </a:ext>
            </a:extLst>
          </p:cNvPr>
          <p:cNvSpPr>
            <a:spLocks noGrp="1"/>
          </p:cNvSpPr>
          <p:nvPr>
            <p:ph type="title"/>
          </p:nvPr>
        </p:nvSpPr>
        <p:spPr>
          <a:xfrm>
            <a:off x="1336548" y="3071503"/>
            <a:ext cx="10934700" cy="9006197"/>
          </a:xfrm>
        </p:spPr>
        <p:txBody>
          <a:bodyPr>
            <a:normAutofit fontScale="90000"/>
          </a:bodyPr>
          <a:lstStyle/>
          <a:p>
            <a:pPr algn="just"/>
            <a:r>
              <a:rPr lang="it-IT" sz="4800" b="0" cap="none" dirty="0"/>
              <a:t>Dopo l’analisi storica del conflitto israelo-palestinese, vorremmo riprendere il filo del corso, dal titolo «La Storia italiana tra anni Sessanta e anni Ottanta.» dedicato alla situazione italiana. Riprendiamo a ragionare dell’Italia partendo dal fenomeno decisivo del boom economico, attraversando il delicato versante politico-istituzionale di quegli anni caratterizzato dalle figure di Aldo Moro, di Giulio Andreotti, di Enrico Berlinguer e di atri protagonisti di quella stagione così complessa e drammatica, ci soffermeremo sulla tragedia del terrorismo che ha funestato per un ventennio il nostro paese e termineremo con uno sguardo sugli anni Ottanta.</a:t>
            </a:r>
          </a:p>
        </p:txBody>
      </p:sp>
      <p:pic>
        <p:nvPicPr>
          <p:cNvPr id="3" name="Immagine 2" descr="Immagine che contiene testo, logo, emblema, simbolo&#10;&#10;Descrizione generata automaticamente">
            <a:extLst>
              <a:ext uri="{FF2B5EF4-FFF2-40B4-BE49-F238E27FC236}">
                <a16:creationId xmlns:a16="http://schemas.microsoft.com/office/drawing/2014/main" id="{31F0F961-F80E-2CA5-92D6-73AB37943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Tree>
    <p:extLst>
      <p:ext uri="{BB962C8B-B14F-4D97-AF65-F5344CB8AC3E}">
        <p14:creationId xmlns:p14="http://schemas.microsoft.com/office/powerpoint/2010/main" val="22661360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Immagine che contiene testo, schermata, logo, biglietto da visita&#10;&#10;Descrizione generata automaticamente">
            <a:extLst>
              <a:ext uri="{FF2B5EF4-FFF2-40B4-BE49-F238E27FC236}">
                <a16:creationId xmlns:a16="http://schemas.microsoft.com/office/drawing/2014/main" id="{99362A74-089D-FF74-0354-DC67706033B2}"/>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a:stretch/>
        </p:blipFill>
        <p:spPr>
          <a:xfrm>
            <a:off x="20" y="10"/>
            <a:ext cx="24383980" cy="13715990"/>
          </a:xfrm>
          <a:noFill/>
        </p:spPr>
      </p:pic>
    </p:spTree>
    <p:extLst>
      <p:ext uri="{BB962C8B-B14F-4D97-AF65-F5344CB8AC3E}">
        <p14:creationId xmlns:p14="http://schemas.microsoft.com/office/powerpoint/2010/main" val="80044367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5" y="1583436"/>
            <a:ext cx="15434511" cy="1181100"/>
          </a:xfrm>
          <a:prstGeom prst="rect">
            <a:avLst/>
          </a:prstGeom>
        </p:spPr>
        <p:txBody>
          <a:bodyPr>
            <a:normAutofit fontScale="92500" lnSpcReduction="10000"/>
          </a:bodyPr>
          <a:lstStyle>
            <a:lvl1pPr>
              <a:defRPr sz="7000" b="1" cap="all">
                <a:solidFill>
                  <a:srgbClr val="000000"/>
                </a:solidFill>
              </a:defRPr>
            </a:lvl1pPr>
          </a:lstStyle>
          <a:p>
            <a:r>
              <a:rPr lang="it-IT" dirty="0"/>
              <a:t>STORIA DEI GIARDINI E DEL PAESAGGIO</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00ED6C8E-E18B-187A-4F9F-F885E8F45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
        <p:nvSpPr>
          <p:cNvPr id="3" name="Titolo 2">
            <a:extLst>
              <a:ext uri="{FF2B5EF4-FFF2-40B4-BE49-F238E27FC236}">
                <a16:creationId xmlns:a16="http://schemas.microsoft.com/office/drawing/2014/main" id="{9D9E43CE-EE42-1892-B03E-FC84BD4548FC}"/>
              </a:ext>
            </a:extLst>
          </p:cNvPr>
          <p:cNvSpPr>
            <a:spLocks noGrp="1"/>
          </p:cNvSpPr>
          <p:nvPr>
            <p:ph type="title"/>
          </p:nvPr>
        </p:nvSpPr>
        <p:spPr>
          <a:xfrm>
            <a:off x="1356141" y="3726460"/>
            <a:ext cx="10934700" cy="6850909"/>
          </a:xfrm>
        </p:spPr>
        <p:txBody>
          <a:bodyPr>
            <a:normAutofit/>
          </a:bodyPr>
          <a:lstStyle/>
          <a:p>
            <a:pPr algn="just"/>
            <a:br>
              <a:rPr lang="it-IT" sz="4800" b="0" dirty="0"/>
            </a:br>
            <a:r>
              <a:rPr lang="it-IT" sz="4800" b="0" dirty="0"/>
              <a:t>I</a:t>
            </a:r>
            <a:r>
              <a:rPr lang="it-IT" sz="4800" b="0" cap="none" dirty="0"/>
              <a:t>l corso, intitolato «Storia del giardino, </a:t>
            </a:r>
            <a:r>
              <a:rPr lang="it-IT" sz="4800" b="0" cap="none" dirty="0" err="1"/>
              <a:t>dall'</a:t>
            </a:r>
            <a:r>
              <a:rPr lang="it-IT" sz="4800" b="0" i="1" cap="none" dirty="0" err="1"/>
              <a:t>hortus</a:t>
            </a:r>
            <a:r>
              <a:rPr lang="it-IT" sz="4800" b="0" i="1" cap="none" dirty="0"/>
              <a:t> </a:t>
            </a:r>
            <a:r>
              <a:rPr lang="it-IT" sz="4800" b="0" i="1" cap="none" dirty="0" err="1"/>
              <a:t>conclusus</a:t>
            </a:r>
            <a:r>
              <a:rPr lang="it-IT" sz="4800" b="0" cap="none" dirty="0"/>
              <a:t> romano ai parchi imperiali», sarà suddiviso in tre nuclei argomentativi: l’evoluzione del concetto primitivo di giardino nell’antichità, la diffusione del giardino all’italiana in Europa e la contrapposizione con il giardino paesaggistico o romantico inglese. </a:t>
            </a:r>
            <a:endParaRPr lang="it-IT" sz="4800" b="0" dirty="0"/>
          </a:p>
        </p:txBody>
      </p:sp>
    </p:spTree>
    <p:extLst>
      <p:ext uri="{BB962C8B-B14F-4D97-AF65-F5344CB8AC3E}">
        <p14:creationId xmlns:p14="http://schemas.microsoft.com/office/powerpoint/2010/main" val="405183055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Iscrizioni on-line"/>
          <p:cNvSpPr txBox="1">
            <a:spLocks noGrp="1"/>
          </p:cNvSpPr>
          <p:nvPr>
            <p:ph type="body" sz="quarter" idx="1"/>
          </p:nvPr>
        </p:nvSpPr>
        <p:spPr>
          <a:xfrm>
            <a:off x="1354835" y="1583436"/>
            <a:ext cx="15434511" cy="1181100"/>
          </a:xfrm>
          <a:prstGeom prst="rect">
            <a:avLst/>
          </a:prstGeom>
        </p:spPr>
        <p:txBody>
          <a:bodyPr>
            <a:normAutofit fontScale="92500" lnSpcReduction="10000"/>
          </a:bodyPr>
          <a:lstStyle>
            <a:lvl1pPr>
              <a:defRPr sz="7000" b="1" cap="all">
                <a:solidFill>
                  <a:srgbClr val="000000"/>
                </a:solidFill>
              </a:defRPr>
            </a:lvl1pPr>
          </a:lstStyle>
          <a:p>
            <a:r>
              <a:rPr lang="it-IT" dirty="0"/>
              <a:t>NUOVO PUNTO DIGITALE FACILE</a:t>
            </a:r>
            <a:endParaRPr dirty="0"/>
          </a:p>
        </p:txBody>
      </p:sp>
      <p:sp>
        <p:nvSpPr>
          <p:cNvPr id="3" name="Titolo 2">
            <a:extLst>
              <a:ext uri="{FF2B5EF4-FFF2-40B4-BE49-F238E27FC236}">
                <a16:creationId xmlns:a16="http://schemas.microsoft.com/office/drawing/2014/main" id="{9D9E43CE-EE42-1892-B03E-FC84BD4548FC}"/>
              </a:ext>
            </a:extLst>
          </p:cNvPr>
          <p:cNvSpPr>
            <a:spLocks noGrp="1"/>
          </p:cNvSpPr>
          <p:nvPr>
            <p:ph type="title"/>
          </p:nvPr>
        </p:nvSpPr>
        <p:spPr>
          <a:xfrm>
            <a:off x="1354835" y="3068785"/>
            <a:ext cx="10934700" cy="3569759"/>
          </a:xfrm>
        </p:spPr>
        <p:txBody>
          <a:bodyPr>
            <a:noAutofit/>
          </a:bodyPr>
          <a:lstStyle/>
          <a:p>
            <a:pPr algn="just"/>
            <a:r>
              <a:rPr lang="it-IT" sz="4000" b="0" cap="none" dirty="0"/>
              <a:t>Il </a:t>
            </a:r>
            <a:r>
              <a:rPr lang="it-IT" sz="4000" cap="none" dirty="0"/>
              <a:t>9 settembre</a:t>
            </a:r>
            <a:r>
              <a:rPr lang="it-IT" sz="4000" b="0" cap="none" dirty="0"/>
              <a:t>, presso il Comune di Arcore, apre il </a:t>
            </a:r>
            <a:r>
              <a:rPr lang="it-IT" sz="4000" u="sng" cap="none" dirty="0"/>
              <a:t>punto di facilitazione digitale</a:t>
            </a:r>
            <a:r>
              <a:rPr lang="it-IT" sz="4000" b="0" cap="none" dirty="0"/>
              <a:t>, con l’obiettivo di supportare i cittadini che desiderano migliorare le proprie competenze digitali, attraverso servizi gratuiti di facilitazione e/o educazione digitale in presenza e online.</a:t>
            </a:r>
          </a:p>
        </p:txBody>
      </p:sp>
      <p:pic>
        <p:nvPicPr>
          <p:cNvPr id="5" name="Immagine 4">
            <a:extLst>
              <a:ext uri="{FF2B5EF4-FFF2-40B4-BE49-F238E27FC236}">
                <a16:creationId xmlns:a16="http://schemas.microsoft.com/office/drawing/2014/main" id="{72B6CEA4-6470-E9B2-22A8-ACCF609753A0}"/>
              </a:ext>
            </a:extLst>
          </p:cNvPr>
          <p:cNvPicPr>
            <a:picLocks noChangeAspect="1"/>
          </p:cNvPicPr>
          <p:nvPr/>
        </p:nvPicPr>
        <p:blipFill>
          <a:blip r:embed="rId2"/>
          <a:stretch>
            <a:fillRect/>
          </a:stretch>
        </p:blipFill>
        <p:spPr>
          <a:xfrm>
            <a:off x="15372024" y="1279187"/>
            <a:ext cx="7853736" cy="11157625"/>
          </a:xfrm>
          <a:prstGeom prst="rect">
            <a:avLst/>
          </a:prstGeom>
          <a:ln>
            <a:solidFill>
              <a:srgbClr val="000000"/>
            </a:solidFill>
          </a:ln>
        </p:spPr>
      </p:pic>
      <p:sp>
        <p:nvSpPr>
          <p:cNvPr id="6" name="CasellaDiTesto 5">
            <a:extLst>
              <a:ext uri="{FF2B5EF4-FFF2-40B4-BE49-F238E27FC236}">
                <a16:creationId xmlns:a16="http://schemas.microsoft.com/office/drawing/2014/main" id="{E4419E56-3047-3CF0-6A24-8D734AEE67C6}"/>
              </a:ext>
            </a:extLst>
          </p:cNvPr>
          <p:cNvSpPr txBox="1"/>
          <p:nvPr/>
        </p:nvSpPr>
        <p:spPr>
          <a:xfrm>
            <a:off x="1354836" y="6985608"/>
            <a:ext cx="10934699"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it-IT" sz="4000" b="0" i="0" u="none" strike="noStrike" kern="0" cap="none" spc="0" normalizeH="0" baseline="0" noProof="0" dirty="0">
                <a:ln>
                  <a:noFill/>
                </a:ln>
                <a:solidFill>
                  <a:srgbClr val="606060"/>
                </a:solidFill>
                <a:effectLst/>
                <a:uLnTx/>
                <a:uFillTx/>
                <a:latin typeface="Gill Sans"/>
                <a:sym typeface="Gill Sans"/>
              </a:rPr>
              <a:t>Il punto è aperto – previo appuntamento – </a:t>
            </a:r>
            <a:r>
              <a:rPr kumimoji="0" lang="it-IT" sz="4000" b="1" i="0" u="none" strike="noStrike" kern="0" cap="none" spc="0" normalizeH="0" baseline="0" noProof="0" dirty="0">
                <a:ln>
                  <a:noFill/>
                </a:ln>
                <a:solidFill>
                  <a:srgbClr val="606060"/>
                </a:solidFill>
                <a:effectLst/>
                <a:uLnTx/>
                <a:uFillTx/>
                <a:latin typeface="Gill Sans"/>
                <a:sym typeface="Gill Sans"/>
              </a:rPr>
              <a:t>lunedì, martedì e venerdì </a:t>
            </a:r>
            <a:r>
              <a:rPr kumimoji="0" lang="it-IT" sz="4000" b="0" i="0" u="none" strike="noStrike" kern="0" cap="none" spc="0" normalizeH="0" baseline="0" noProof="0" dirty="0">
                <a:ln>
                  <a:noFill/>
                </a:ln>
                <a:solidFill>
                  <a:srgbClr val="606060"/>
                </a:solidFill>
                <a:effectLst/>
                <a:uLnTx/>
                <a:uFillTx/>
                <a:latin typeface="Gill Sans"/>
                <a:sym typeface="Gill Sans"/>
              </a:rPr>
              <a:t>dalle </a:t>
            </a:r>
            <a:r>
              <a:rPr kumimoji="0" lang="it-IT" sz="4000" b="1" i="0" u="sng" strike="noStrike" kern="0" cap="none" spc="0" normalizeH="0" baseline="0" noProof="0" dirty="0">
                <a:ln>
                  <a:noFill/>
                </a:ln>
                <a:solidFill>
                  <a:srgbClr val="606060"/>
                </a:solidFill>
                <a:effectLst/>
                <a:uLnTx/>
                <a:uFillTx/>
                <a:latin typeface="Gill Sans"/>
                <a:sym typeface="Gill Sans"/>
              </a:rPr>
              <a:t>9.00 – 13.00</a:t>
            </a:r>
            <a:r>
              <a:rPr kumimoji="0" lang="it-IT" sz="4000" b="0" i="0" u="none" strike="noStrike" kern="0" cap="none" spc="0" normalizeH="0" baseline="0" noProof="0" dirty="0">
                <a:ln>
                  <a:noFill/>
                </a:ln>
                <a:solidFill>
                  <a:srgbClr val="606060"/>
                </a:solidFill>
                <a:effectLst/>
                <a:uLnTx/>
                <a:uFillTx/>
                <a:latin typeface="Gill Sans"/>
                <a:sym typeface="Gill Sans"/>
              </a:rPr>
              <a:t>, in </a:t>
            </a:r>
            <a:r>
              <a:rPr kumimoji="0" lang="it-IT" sz="4000" b="1" i="0" u="none" strike="noStrike" kern="0" cap="none" spc="0" normalizeH="0" baseline="0" noProof="0" dirty="0">
                <a:ln>
                  <a:noFill/>
                </a:ln>
                <a:solidFill>
                  <a:srgbClr val="606060"/>
                </a:solidFill>
                <a:effectLst/>
                <a:uLnTx/>
                <a:uFillTx/>
                <a:latin typeface="Gill Sans"/>
                <a:sym typeface="Gill Sans"/>
              </a:rPr>
              <a:t>via Monte Grappa 3</a:t>
            </a:r>
            <a:r>
              <a:rPr kumimoji="0" lang="it-IT" sz="4000" b="0" i="0" u="none" strike="noStrike" kern="0" cap="none" spc="0" normalizeH="0" baseline="0" noProof="0" dirty="0">
                <a:ln>
                  <a:noFill/>
                </a:ln>
                <a:solidFill>
                  <a:srgbClr val="606060"/>
                </a:solidFill>
                <a:effectLst/>
                <a:uLnTx/>
                <a:uFillTx/>
                <a:latin typeface="Gill Sans"/>
                <a:sym typeface="Gill Sans"/>
              </a:rPr>
              <a:t>, nei locali già dedicati allo sportello lavoro Afol (fronte URP). Il punto di facilitazione è inoltre contattabile all’indirizzo </a:t>
            </a:r>
            <a:r>
              <a:rPr kumimoji="0" lang="it-IT" sz="4000" b="0" i="0" u="none" strike="noStrike" kern="0" cap="none" spc="0" normalizeH="0" baseline="0" noProof="0" dirty="0">
                <a:ln>
                  <a:noFill/>
                </a:ln>
                <a:solidFill>
                  <a:srgbClr val="606060"/>
                </a:solidFill>
                <a:effectLst/>
                <a:uLnTx/>
                <a:uFillTx/>
                <a:latin typeface="Gill Sans"/>
                <a:sym typeface="Gill Sans"/>
                <a:hlinkClick r:id="rId3"/>
              </a:rPr>
              <a:t>digitale.arcore@afolmb.it</a:t>
            </a:r>
            <a:endParaRPr kumimoji="0" lang="it-IT" sz="5000" b="0" i="0" u="none" strike="noStrike" cap="none" spc="0" normalizeH="0" baseline="0" dirty="0">
              <a:ln>
                <a:noFill/>
              </a:ln>
              <a:solidFill>
                <a:srgbClr val="606060"/>
              </a:solidFill>
              <a:effectLst/>
              <a:uFillTx/>
              <a:latin typeface="+mn-lt"/>
              <a:ea typeface="+mn-ea"/>
              <a:cs typeface="+mn-cs"/>
              <a:sym typeface="Gill Sans"/>
            </a:endParaRPr>
          </a:p>
        </p:txBody>
      </p:sp>
      <p:sp>
        <p:nvSpPr>
          <p:cNvPr id="7" name="CasellaDiTesto 6">
            <a:extLst>
              <a:ext uri="{FF2B5EF4-FFF2-40B4-BE49-F238E27FC236}">
                <a16:creationId xmlns:a16="http://schemas.microsoft.com/office/drawing/2014/main" id="{FF28A092-FEDA-FB54-4327-E1009ED424C0}"/>
              </a:ext>
            </a:extLst>
          </p:cNvPr>
          <p:cNvSpPr txBox="1"/>
          <p:nvPr/>
        </p:nvSpPr>
        <p:spPr>
          <a:xfrm>
            <a:off x="623314" y="10513031"/>
            <a:ext cx="1338529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it-IT" sz="4000" b="0" cap="none" dirty="0"/>
              <a:t>Per ulteriori informazioni </a:t>
            </a:r>
            <a:r>
              <a:rPr lang="it-IT" sz="4000" b="0" cap="none" dirty="0">
                <a:hlinkClick r:id="rId4"/>
              </a:rPr>
              <a:t>https://comune.arcore.mb.it/novita/notizia/6020-autosave-v1/</a:t>
            </a:r>
            <a:endParaRPr kumimoji="0" lang="it-IT" sz="4000" b="0" i="0" u="none" strike="noStrike" cap="none" spc="0" normalizeH="0" baseline="0" dirty="0">
              <a:ln>
                <a:noFill/>
              </a:ln>
              <a:solidFill>
                <a:srgbClr val="606060"/>
              </a:solidFill>
              <a:effectLst/>
              <a:uFillTx/>
              <a:latin typeface="+mn-lt"/>
              <a:ea typeface="+mn-ea"/>
              <a:cs typeface="+mn-cs"/>
              <a:sym typeface="Gill Sans"/>
            </a:endParaRPr>
          </a:p>
        </p:txBody>
      </p:sp>
    </p:spTree>
    <p:extLst>
      <p:ext uri="{BB962C8B-B14F-4D97-AF65-F5344CB8AC3E}">
        <p14:creationId xmlns:p14="http://schemas.microsoft.com/office/powerpoint/2010/main" val="26352067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UFFICIO CULTURA…"/>
          <p:cNvSpPr txBox="1">
            <a:spLocks noGrp="1"/>
          </p:cNvSpPr>
          <p:nvPr>
            <p:ph type="title"/>
          </p:nvPr>
        </p:nvSpPr>
        <p:spPr>
          <a:xfrm>
            <a:off x="1019354" y="4472748"/>
            <a:ext cx="12044576" cy="5554276"/>
          </a:xfrm>
          <a:prstGeom prst="rect">
            <a:avLst/>
          </a:prstGeom>
        </p:spPr>
        <p:txBody>
          <a:bodyPr lIns="393700" tIns="393700" rIns="393700" bIns="393700"/>
          <a:lstStyle/>
          <a:p>
            <a:pPr algn="ctr" defTabSz="775969">
              <a:lnSpc>
                <a:spcPct val="100000"/>
              </a:lnSpc>
              <a:defRPr sz="7332" b="0" cap="none"/>
            </a:pPr>
            <a:r>
              <a:rPr dirty="0"/>
              <a:t>UFFICIO CULTURA</a:t>
            </a:r>
          </a:p>
          <a:p>
            <a:pPr algn="ctr" defTabSz="775969">
              <a:lnSpc>
                <a:spcPct val="100000"/>
              </a:lnSpc>
              <a:defRPr sz="7332" b="0" cap="none"/>
            </a:pPr>
            <a:r>
              <a:rPr dirty="0"/>
              <a:t>unitre@comune.arcore.mb.it </a:t>
            </a:r>
            <a:r>
              <a:rPr u="sng" dirty="0">
                <a:hlinkClick r:id="rId2"/>
              </a:rPr>
              <a:t>unitre.comune.arcore.mb.it</a:t>
            </a:r>
          </a:p>
          <a:p>
            <a:pPr algn="ctr" defTabSz="775969">
              <a:lnSpc>
                <a:spcPct val="100000"/>
              </a:lnSpc>
              <a:defRPr sz="7332" b="0" cap="none"/>
            </a:pPr>
            <a:r>
              <a:rPr dirty="0"/>
              <a:t>039/60.17.365 - 334</a:t>
            </a:r>
          </a:p>
          <a:p>
            <a:pPr defTabSz="429768">
              <a:lnSpc>
                <a:spcPct val="100000"/>
              </a:lnSpc>
              <a:spcBef>
                <a:spcPts val="1100"/>
              </a:spcBef>
              <a:defRPr sz="1128" b="0" cap="none">
                <a:solidFill>
                  <a:srgbClr val="000000"/>
                </a:solidFill>
                <a:latin typeface="Times Roman"/>
                <a:ea typeface="Times Roman"/>
                <a:cs typeface="Times Roman"/>
                <a:sym typeface="Times Roman"/>
              </a:defRPr>
            </a:pPr>
            <a:endParaRPr dirty="0"/>
          </a:p>
        </p:txBody>
      </p:sp>
      <p:sp>
        <p:nvSpPr>
          <p:cNvPr id="213" name="INFO E CONTATTI"/>
          <p:cNvSpPr txBox="1">
            <a:spLocks noGrp="1"/>
          </p:cNvSpPr>
          <p:nvPr>
            <p:ph type="body" sz="quarter" idx="1"/>
          </p:nvPr>
        </p:nvSpPr>
        <p:spPr>
          <a:xfrm>
            <a:off x="1391412" y="1711452"/>
            <a:ext cx="10934700" cy="1181100"/>
          </a:xfrm>
          <a:prstGeom prst="rect">
            <a:avLst/>
          </a:prstGeom>
        </p:spPr>
        <p:txBody>
          <a:bodyPr/>
          <a:lstStyle>
            <a:lvl1pPr defTabSz="330200">
              <a:lnSpc>
                <a:spcPct val="90000"/>
              </a:lnSpc>
              <a:defRPr sz="6520" b="1" cap="all"/>
            </a:lvl1pPr>
          </a:lstStyle>
          <a:p>
            <a:r>
              <a:rPr lang="it-IT" dirty="0"/>
              <a:t>INFO E CONTATTI</a:t>
            </a:r>
            <a:endParaRPr dirty="0"/>
          </a:p>
        </p:txBody>
      </p:sp>
      <p:pic>
        <p:nvPicPr>
          <p:cNvPr id="2" name="Immagine 1" descr="Immagine che contiene testo, logo, emblema, simbolo&#10;&#10;Descrizione generata automaticamente">
            <a:extLst>
              <a:ext uri="{FF2B5EF4-FFF2-40B4-BE49-F238E27FC236}">
                <a16:creationId xmlns:a16="http://schemas.microsoft.com/office/drawing/2014/main" id="{0E3A37C2-240E-6813-C8FF-023A54C5F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4680" y="3403434"/>
            <a:ext cx="7692904" cy="7692904"/>
          </a:xfrm>
          <a:prstGeom prst="rect">
            <a:avLst/>
          </a:prstGeom>
          <a:ln>
            <a:solidFill>
              <a:srgbClr val="000000"/>
            </a:solid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In presenza…"/>
          <p:cNvSpPr txBox="1">
            <a:spLocks noGrp="1"/>
          </p:cNvSpPr>
          <p:nvPr>
            <p:ph type="title"/>
          </p:nvPr>
        </p:nvSpPr>
        <p:spPr>
          <a:xfrm>
            <a:off x="1104899" y="2971800"/>
            <a:ext cx="12751326" cy="7692905"/>
          </a:xfrm>
          <a:prstGeom prst="rect">
            <a:avLst/>
          </a:prstGeom>
        </p:spPr>
        <p:txBody>
          <a:bodyPr/>
          <a:lstStyle/>
          <a:p>
            <a:pPr algn="ctr" defTabSz="792479">
              <a:lnSpc>
                <a:spcPct val="100000"/>
              </a:lnSpc>
              <a:defRPr sz="9024" b="0"/>
            </a:pPr>
            <a:r>
              <a:t>In </a:t>
            </a:r>
            <a:r>
              <a:rPr err="1"/>
              <a:t>presenza</a:t>
            </a:r>
            <a:endParaRPr/>
          </a:p>
          <a:p>
            <a:pPr algn="ctr" defTabSz="792479">
              <a:lnSpc>
                <a:spcPct val="100000"/>
              </a:lnSpc>
              <a:defRPr sz="3072" b="0"/>
            </a:pPr>
            <a:endParaRPr/>
          </a:p>
          <a:p>
            <a:pPr algn="ctr" defTabSz="792479">
              <a:lnSpc>
                <a:spcPct val="100000"/>
              </a:lnSpc>
              <a:defRPr sz="6719" b="0" cap="none"/>
            </a:pPr>
            <a:r>
              <a:t>Tutte le </a:t>
            </a:r>
            <a:r>
              <a:rPr err="1"/>
              <a:t>lezioni</a:t>
            </a:r>
            <a:r>
              <a:t> </a:t>
            </a:r>
            <a:r>
              <a:rPr err="1"/>
              <a:t>saranno</a:t>
            </a:r>
            <a:r>
              <a:t> </a:t>
            </a:r>
            <a:r>
              <a:rPr err="1"/>
              <a:t>registrate</a:t>
            </a:r>
            <a:r>
              <a:t> e rese </a:t>
            </a:r>
            <a:r>
              <a:rPr err="1"/>
              <a:t>disponibili</a:t>
            </a:r>
            <a:r>
              <a:t> a tutti </a:t>
            </a:r>
            <a:r>
              <a:rPr err="1"/>
              <a:t>gli</a:t>
            </a:r>
            <a:r>
              <a:t> </a:t>
            </a:r>
            <a:r>
              <a:rPr err="1"/>
              <a:t>utenti</a:t>
            </a:r>
            <a:r>
              <a:t> </a:t>
            </a:r>
            <a:r>
              <a:rPr err="1"/>
              <a:t>iscritti</a:t>
            </a:r>
            <a:r>
              <a:t> </a:t>
            </a:r>
            <a:r>
              <a:rPr err="1"/>
              <a:t>nell’</a:t>
            </a:r>
            <a:r>
              <a:rPr u="sng" err="1">
                <a:solidFill>
                  <a:srgbClr val="364693"/>
                </a:solidFill>
                <a:hlinkClick r:id="rId2"/>
              </a:rPr>
              <a:t>Area</a:t>
            </a:r>
            <a:r>
              <a:rPr u="sng">
                <a:solidFill>
                  <a:srgbClr val="364693"/>
                </a:solidFill>
                <a:hlinkClick r:id="rId2"/>
              </a:rPr>
              <a:t> Personale del sito</a:t>
            </a:r>
          </a:p>
          <a:p>
            <a:pPr algn="ctr" defTabSz="792479">
              <a:lnSpc>
                <a:spcPct val="100000"/>
              </a:lnSpc>
              <a:defRPr sz="4800" b="0" cap="none"/>
            </a:pPr>
            <a:endParaRPr u="sng">
              <a:solidFill>
                <a:srgbClr val="364693"/>
              </a:solidFill>
              <a:hlinkClick r:id="rId2"/>
            </a:endParaRPr>
          </a:p>
          <a:p>
            <a:pPr algn="ctr" defTabSz="792479">
              <a:lnSpc>
                <a:spcPct val="100000"/>
              </a:lnSpc>
              <a:defRPr sz="3839" cap="none">
                <a:solidFill>
                  <a:srgbClr val="AC3B30"/>
                </a:solidFill>
              </a:defRPr>
            </a:pPr>
            <a:r>
              <a:t>NB: Non </a:t>
            </a:r>
            <a:r>
              <a:rPr err="1"/>
              <a:t>è</a:t>
            </a:r>
            <a:r>
              <a:t> </a:t>
            </a:r>
            <a:r>
              <a:rPr err="1"/>
              <a:t>garantita</a:t>
            </a:r>
            <a:r>
              <a:t> la </a:t>
            </a:r>
            <a:r>
              <a:rPr err="1"/>
              <a:t>fruibilità</a:t>
            </a:r>
            <a:r>
              <a:t> </a:t>
            </a:r>
            <a:r>
              <a:rPr err="1"/>
              <a:t>della</a:t>
            </a:r>
            <a:r>
              <a:t> </a:t>
            </a:r>
            <a:r>
              <a:rPr err="1"/>
              <a:t>lezione</a:t>
            </a:r>
            <a:r>
              <a:t> da </a:t>
            </a:r>
            <a:r>
              <a:rPr err="1"/>
              <a:t>remoto</a:t>
            </a:r>
            <a:r>
              <a:t>, in </a:t>
            </a:r>
            <a:r>
              <a:rPr err="1"/>
              <a:t>caso</a:t>
            </a:r>
            <a:r>
              <a:t> di </a:t>
            </a:r>
            <a:r>
              <a:rPr err="1"/>
              <a:t>mancata</a:t>
            </a:r>
            <a:r>
              <a:t> </a:t>
            </a:r>
            <a:r>
              <a:rPr err="1"/>
              <a:t>trasmissione</a:t>
            </a:r>
            <a:r>
              <a:t> da </a:t>
            </a:r>
            <a:r>
              <a:rPr err="1"/>
              <a:t>parte</a:t>
            </a:r>
            <a:r>
              <a:t> del </a:t>
            </a:r>
            <a:r>
              <a:rPr err="1"/>
              <a:t>docente</a:t>
            </a:r>
            <a:r>
              <a:t> di </a:t>
            </a:r>
            <a:r>
              <a:rPr err="1"/>
              <a:t>contenuti</a:t>
            </a:r>
            <a:r>
              <a:t> </a:t>
            </a:r>
            <a:r>
              <a:rPr err="1"/>
              <a:t>alternativi</a:t>
            </a:r>
            <a:r>
              <a:t> (link) non </a:t>
            </a:r>
            <a:r>
              <a:rPr err="1"/>
              <a:t>soggetti</a:t>
            </a:r>
            <a:r>
              <a:t> a copyright.</a:t>
            </a:r>
          </a:p>
        </p:txBody>
      </p:sp>
      <p:pic>
        <p:nvPicPr>
          <p:cNvPr id="4" name="Immagine 3" descr="Immagine che contiene testo, logo, emblema, simbolo&#10;&#10;Descrizione generata automaticamente">
            <a:extLst>
              <a:ext uri="{FF2B5EF4-FFF2-40B4-BE49-F238E27FC236}">
                <a16:creationId xmlns:a16="http://schemas.microsoft.com/office/drawing/2014/main" id="{E63731D8-1686-6E11-2109-6954F780B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7" name="SEDE CORSI">
            <a:extLst>
              <a:ext uri="{FF2B5EF4-FFF2-40B4-BE49-F238E27FC236}">
                <a16:creationId xmlns:a16="http://schemas.microsoft.com/office/drawing/2014/main" id="{C900540F-66AA-6F3E-DC79-F2F3CF6DD0B0}"/>
              </a:ext>
            </a:extLst>
          </p:cNvPr>
          <p:cNvSpPr txBox="1">
            <a:spLocks/>
          </p:cNvSpPr>
          <p:nvPr/>
        </p:nvSpPr>
        <p:spPr>
          <a:xfrm>
            <a:off x="1360931" y="1680972"/>
            <a:ext cx="15787438" cy="1181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a:bodyPr>
          <a:lstStyle>
            <a:lvl1pPr marL="0" marR="0" indent="0" algn="l" defTabSz="330200" rtl="0" latinLnBrk="0">
              <a:lnSpc>
                <a:spcPct val="90000"/>
              </a:lnSpc>
              <a:spcBef>
                <a:spcPts val="0"/>
              </a:spcBef>
              <a:spcAft>
                <a:spcPts val="0"/>
              </a:spcAft>
              <a:buClrTx/>
              <a:buSzTx/>
              <a:buFontTx/>
              <a:buNone/>
              <a:tabLst/>
              <a:defRPr sz="652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2pPr>
            <a:lvl3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3pPr>
            <a:lvl4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4pPr>
            <a:lvl5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9pPr>
          </a:lstStyle>
          <a:p>
            <a:pPr hangingPunct="1"/>
            <a:r>
              <a:rPr lang="it-IT" err="1"/>
              <a:t>MODALITà</a:t>
            </a:r>
            <a:r>
              <a:rPr lang="it-IT"/>
              <a:t> DI SVOLGIMENTO DELLE LEZIONI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logo, emblema, simbolo&#10;&#10;Descrizione generata automaticamente">
            <a:extLst>
              <a:ext uri="{FF2B5EF4-FFF2-40B4-BE49-F238E27FC236}">
                <a16:creationId xmlns:a16="http://schemas.microsoft.com/office/drawing/2014/main" id="{37974CCE-3308-F359-CA99-D12AE248C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5" name="In presenza…">
            <a:extLst>
              <a:ext uri="{FF2B5EF4-FFF2-40B4-BE49-F238E27FC236}">
                <a16:creationId xmlns:a16="http://schemas.microsoft.com/office/drawing/2014/main" id="{FDD7ECB7-CDE1-FD54-BFAD-A0924609E9B0}"/>
              </a:ext>
            </a:extLst>
          </p:cNvPr>
          <p:cNvSpPr txBox="1">
            <a:spLocks/>
          </p:cNvSpPr>
          <p:nvPr/>
        </p:nvSpPr>
        <p:spPr>
          <a:xfrm>
            <a:off x="1096879" y="3343418"/>
            <a:ext cx="12751326" cy="712138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fontScale="70000" lnSpcReduction="20000"/>
          </a:bodyPr>
          <a:lstStyle>
            <a:lvl1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2pPr>
            <a:lvl3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3pPr>
            <a:lvl4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4pPr>
            <a:lvl5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5pPr>
            <a:lvl6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6pPr>
            <a:lvl7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7pPr>
            <a:lvl8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8pPr>
            <a:lvl9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9pPr>
          </a:lstStyle>
          <a:p>
            <a:pPr algn="ctr" defTabSz="792479" hangingPunct="1">
              <a:lnSpc>
                <a:spcPct val="100000"/>
              </a:lnSpc>
              <a:defRPr sz="6719" b="0" cap="none"/>
            </a:pPr>
            <a:r>
              <a:rPr lang="it-IT" sz="6700" b="0" cap="none"/>
              <a:t>Le iscrizioni sono aperte tutto l’anno a partire</a:t>
            </a:r>
            <a:br>
              <a:rPr lang="it-IT" sz="6700" b="0" cap="none"/>
            </a:br>
            <a:r>
              <a:rPr lang="it-IT" sz="6700" b="0" cap="none"/>
              <a:t>dal 2 settembre 2024.</a:t>
            </a:r>
          </a:p>
          <a:p>
            <a:pPr algn="ctr" defTabSz="792479" hangingPunct="1">
              <a:lnSpc>
                <a:spcPct val="100000"/>
              </a:lnSpc>
              <a:defRPr sz="6719" b="0" cap="none"/>
            </a:pPr>
            <a:r>
              <a:rPr lang="it-IT" sz="6700" b="0" cap="none"/>
              <a:t>L’interessato dovrà effettuare l’iscrizione dal sito internet </a:t>
            </a:r>
            <a:r>
              <a:rPr lang="it-IT" sz="6719" b="0" cap="none"/>
              <a:t>del Comune sezione SERVIZI </a:t>
            </a:r>
            <a:r>
              <a:rPr lang="it-IT" sz="6719" b="0" cap="none">
                <a:hlinkClick r:id="rId3"/>
              </a:rPr>
              <a:t>comune.arcore.mb.it/servizio/</a:t>
            </a:r>
            <a:r>
              <a:rPr lang="it-IT" sz="6719" b="0" cap="none" err="1">
                <a:hlinkClick r:id="rId3"/>
              </a:rPr>
              <a:t>universita</a:t>
            </a:r>
            <a:r>
              <a:rPr lang="it-IT" sz="6719" b="0" cap="none">
                <a:hlinkClick r:id="rId3"/>
              </a:rPr>
              <a:t>-delle-tre-</a:t>
            </a:r>
            <a:r>
              <a:rPr lang="it-IT" sz="6719" b="0" cap="none" err="1">
                <a:hlinkClick r:id="rId3"/>
              </a:rPr>
              <a:t>eta</a:t>
            </a:r>
            <a:r>
              <a:rPr lang="it-IT" sz="6719" b="0" cap="none">
                <a:hlinkClick r:id="rId3"/>
              </a:rPr>
              <a:t>-</a:t>
            </a:r>
            <a:r>
              <a:rPr lang="it-IT" sz="6719" b="0" cap="none" err="1">
                <a:hlinkClick r:id="rId3"/>
              </a:rPr>
              <a:t>unitre</a:t>
            </a:r>
            <a:r>
              <a:rPr lang="it-IT" sz="6719" b="0" cap="none"/>
              <a:t> </a:t>
            </a:r>
          </a:p>
          <a:p>
            <a:pPr algn="ctr" defTabSz="792479" hangingPunct="1">
              <a:lnSpc>
                <a:spcPct val="100000"/>
              </a:lnSpc>
              <a:defRPr sz="6719" b="0" cap="none"/>
            </a:pPr>
            <a:r>
              <a:rPr lang="it-IT" sz="6719" b="0" cap="none"/>
              <a:t>accedendo con le proprie credenziali SPID o CIE.</a:t>
            </a:r>
          </a:p>
          <a:p>
            <a:pPr algn="ctr" defTabSz="792479" hangingPunct="1">
              <a:lnSpc>
                <a:spcPct val="100000"/>
              </a:lnSpc>
              <a:defRPr sz="6719" b="0" cap="none"/>
            </a:pPr>
            <a:endParaRPr lang="it-IT" sz="6719" b="0" cap="none"/>
          </a:p>
          <a:p>
            <a:pPr algn="ctr" defTabSz="792479" hangingPunct="1">
              <a:lnSpc>
                <a:spcPct val="100000"/>
              </a:lnSpc>
              <a:defRPr sz="6719" b="0" cap="none"/>
            </a:pPr>
            <a:r>
              <a:rPr lang="it-IT" sz="6719" b="0" cap="none"/>
              <a:t>ISCRIZIONE ANNUALE: €85,00</a:t>
            </a:r>
          </a:p>
          <a:p>
            <a:pPr algn="ctr" defTabSz="792479" hangingPunct="1">
              <a:lnSpc>
                <a:spcPct val="100000"/>
              </a:lnSpc>
              <a:defRPr sz="6719" b="0" cap="none"/>
            </a:pPr>
            <a:r>
              <a:rPr lang="it-IT" sz="6719" b="0" cap="none"/>
              <a:t>ISCRIZIONE 3 CORSI: €55,00</a:t>
            </a:r>
          </a:p>
          <a:p>
            <a:pPr algn="ctr" defTabSz="792479" hangingPunct="1">
              <a:lnSpc>
                <a:spcPct val="100000"/>
              </a:lnSpc>
              <a:defRPr sz="6719" b="0" cap="none"/>
            </a:pPr>
            <a:r>
              <a:rPr lang="it-IT" sz="6719" b="0" cap="none"/>
              <a:t>Pagamento tramite PagoPA.</a:t>
            </a:r>
          </a:p>
        </p:txBody>
      </p:sp>
      <p:sp>
        <p:nvSpPr>
          <p:cNvPr id="6" name="SEDE CORSI">
            <a:extLst>
              <a:ext uri="{FF2B5EF4-FFF2-40B4-BE49-F238E27FC236}">
                <a16:creationId xmlns:a16="http://schemas.microsoft.com/office/drawing/2014/main" id="{16C9DCDA-134D-F356-05A6-F6C1C7721282}"/>
              </a:ext>
            </a:extLst>
          </p:cNvPr>
          <p:cNvSpPr txBox="1">
            <a:spLocks/>
          </p:cNvSpPr>
          <p:nvPr/>
        </p:nvSpPr>
        <p:spPr>
          <a:xfrm>
            <a:off x="1379219" y="1717548"/>
            <a:ext cx="15787438" cy="11811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t">
            <a:normAutofit/>
          </a:bodyPr>
          <a:lstStyle>
            <a:lvl1pPr marL="0" marR="0" indent="0" algn="l" defTabSz="330200" rtl="0" latinLnBrk="0">
              <a:lnSpc>
                <a:spcPct val="90000"/>
              </a:lnSpc>
              <a:spcBef>
                <a:spcPts val="0"/>
              </a:spcBef>
              <a:spcAft>
                <a:spcPts val="0"/>
              </a:spcAft>
              <a:buClrTx/>
              <a:buSzTx/>
              <a:buFontTx/>
              <a:buNone/>
              <a:tabLst/>
              <a:defRPr sz="652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2pPr>
            <a:lvl3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3pPr>
            <a:lvl4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4pPr>
            <a:lvl5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9pPr>
          </a:lstStyle>
          <a:p>
            <a:pPr hangingPunct="1"/>
            <a:r>
              <a:rPr lang="it-IT"/>
              <a:t>ISCRIZIONI ONLINE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logo, emblema, simbolo&#10;&#10;Descrizione generata automaticamente">
            <a:extLst>
              <a:ext uri="{FF2B5EF4-FFF2-40B4-BE49-F238E27FC236}">
                <a16:creationId xmlns:a16="http://schemas.microsoft.com/office/drawing/2014/main" id="{37974CCE-3308-F359-CA99-D12AE248C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680" y="3011548"/>
            <a:ext cx="7692904" cy="7692904"/>
          </a:xfrm>
          <a:prstGeom prst="rect">
            <a:avLst/>
          </a:prstGeom>
          <a:ln>
            <a:solidFill>
              <a:srgbClr val="000000"/>
            </a:solidFill>
          </a:ln>
        </p:spPr>
      </p:pic>
      <p:sp>
        <p:nvSpPr>
          <p:cNvPr id="5" name="In presenza…">
            <a:extLst>
              <a:ext uri="{FF2B5EF4-FFF2-40B4-BE49-F238E27FC236}">
                <a16:creationId xmlns:a16="http://schemas.microsoft.com/office/drawing/2014/main" id="{FDD7ECB7-CDE1-FD54-BFAD-A0924609E9B0}"/>
              </a:ext>
            </a:extLst>
          </p:cNvPr>
          <p:cNvSpPr txBox="1">
            <a:spLocks/>
          </p:cNvSpPr>
          <p:nvPr/>
        </p:nvSpPr>
        <p:spPr>
          <a:xfrm>
            <a:off x="1096879" y="3343418"/>
            <a:ext cx="12751326" cy="71213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fontScale="77500" lnSpcReduction="20000"/>
          </a:bodyPr>
          <a:lstStyle>
            <a:lvl1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2pPr>
            <a:lvl3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3pPr>
            <a:lvl4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4pPr>
            <a:lvl5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5pPr>
            <a:lvl6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6pPr>
            <a:lvl7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7pPr>
            <a:lvl8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8pPr>
            <a:lvl9pPr marL="0" marR="0" indent="0" algn="l" defTabSz="825500" rtl="0" latinLnBrk="0">
              <a:lnSpc>
                <a:spcPct val="90000"/>
              </a:lnSpc>
              <a:spcBef>
                <a:spcPts val="0"/>
              </a:spcBef>
              <a:spcAft>
                <a:spcPts val="0"/>
              </a:spcAft>
              <a:buClrTx/>
              <a:buSzTx/>
              <a:buFontTx/>
              <a:buNone/>
              <a:tabLst/>
              <a:defRPr sz="16300" b="1" i="0" u="none" strike="noStrike" cap="all" spc="0" baseline="0">
                <a:solidFill>
                  <a:srgbClr val="606060"/>
                </a:solidFill>
                <a:uFillTx/>
                <a:latin typeface="+mn-lt"/>
                <a:ea typeface="+mn-ea"/>
                <a:cs typeface="+mn-cs"/>
                <a:sym typeface="Gill Sans"/>
              </a:defRPr>
            </a:lvl9pPr>
          </a:lstStyle>
          <a:p>
            <a:pPr algn="ctr" defTabSz="792479" hangingPunct="1">
              <a:lnSpc>
                <a:spcPct val="100000"/>
              </a:lnSpc>
              <a:defRPr sz="6719" b="0" cap="none"/>
            </a:pPr>
            <a:r>
              <a:rPr lang="it-IT" sz="6700" b="0" cap="none" dirty="0"/>
              <a:t>Dall’area personale presente sul sito internet del Comune (</a:t>
            </a:r>
            <a:r>
              <a:rPr lang="it-IT" sz="6700" b="0" cap="none" dirty="0">
                <a:hlinkClick r:id="rId3"/>
              </a:rPr>
              <a:t>area personale</a:t>
            </a:r>
            <a:r>
              <a:rPr lang="it-IT" sz="6700" b="0" cap="none" dirty="0"/>
              <a:t>) accedendo con le proprie credenziali SPID o CIE.</a:t>
            </a:r>
          </a:p>
          <a:p>
            <a:pPr algn="ctr" defTabSz="792479" hangingPunct="1">
              <a:lnSpc>
                <a:spcPct val="100000"/>
              </a:lnSpc>
              <a:defRPr sz="6719" b="0" cap="none"/>
            </a:pPr>
            <a:r>
              <a:rPr lang="it-IT" sz="6700" b="0" cap="none" dirty="0"/>
              <a:t>Una volta presentata la domanda di iscrizione e valutata la correttezza da parte dell’ufficio troverete nella sezione Attività =&gt; “Pagamenti” dell’area personale il bollettino </a:t>
            </a:r>
            <a:r>
              <a:rPr lang="it-IT" sz="6700" b="0" cap="none" dirty="0" err="1"/>
              <a:t>PagoPa</a:t>
            </a:r>
            <a:r>
              <a:rPr lang="it-IT" sz="6700" b="0" cap="none" dirty="0"/>
              <a:t> con la possibilità di pagare direttamente online o stampare l’avviso di pagamento.</a:t>
            </a:r>
          </a:p>
          <a:p>
            <a:pPr algn="ctr" defTabSz="792479" hangingPunct="1">
              <a:lnSpc>
                <a:spcPct val="100000"/>
              </a:lnSpc>
              <a:defRPr sz="6719" b="0" cap="none"/>
            </a:pPr>
            <a:r>
              <a:rPr lang="it-IT" sz="6700" b="0" cap="none" dirty="0"/>
              <a:t>Il pagamento dovrà essere effettuato entro 7gg dalla data di emissione.</a:t>
            </a:r>
          </a:p>
          <a:p>
            <a:pPr algn="ctr" defTabSz="792479" hangingPunct="1">
              <a:lnSpc>
                <a:spcPct val="100000"/>
              </a:lnSpc>
              <a:defRPr sz="6719" b="0" cap="none"/>
            </a:pPr>
            <a:endParaRPr lang="it-IT" sz="6700" b="0" cap="none" dirty="0"/>
          </a:p>
        </p:txBody>
      </p:sp>
      <p:sp>
        <p:nvSpPr>
          <p:cNvPr id="6" name="SEDE CORSI">
            <a:extLst>
              <a:ext uri="{FF2B5EF4-FFF2-40B4-BE49-F238E27FC236}">
                <a16:creationId xmlns:a16="http://schemas.microsoft.com/office/drawing/2014/main" id="{16C9DCDA-134D-F356-05A6-F6C1C7721282}"/>
              </a:ext>
            </a:extLst>
          </p:cNvPr>
          <p:cNvSpPr txBox="1">
            <a:spLocks/>
          </p:cNvSpPr>
          <p:nvPr/>
        </p:nvSpPr>
        <p:spPr>
          <a:xfrm>
            <a:off x="1379219" y="1717548"/>
            <a:ext cx="15787438" cy="1181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l" defTabSz="330200" rtl="0" latinLnBrk="0">
              <a:lnSpc>
                <a:spcPct val="90000"/>
              </a:lnSpc>
              <a:spcBef>
                <a:spcPts val="0"/>
              </a:spcBef>
              <a:spcAft>
                <a:spcPts val="0"/>
              </a:spcAft>
              <a:buClrTx/>
              <a:buSzTx/>
              <a:buFontTx/>
              <a:buNone/>
              <a:tabLst/>
              <a:defRPr sz="6520" b="1" i="0" u="none" strike="noStrike" cap="all" spc="0" baseline="0">
                <a:solidFill>
                  <a:srgbClr val="606060"/>
                </a:solidFill>
                <a:uFillTx/>
                <a:latin typeface="+mn-lt"/>
                <a:ea typeface="+mn-ea"/>
                <a:cs typeface="+mn-cs"/>
                <a:sym typeface="Gill Sans"/>
              </a:defRPr>
            </a:lvl1pPr>
            <a:lvl2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2pPr>
            <a:lvl3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3pPr>
            <a:lvl4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4pPr>
            <a:lvl5pPr marL="0" marR="0" indent="0" algn="l" defTabSz="825500" rtl="0" latinLnBrk="0">
              <a:lnSpc>
                <a:spcPct val="120000"/>
              </a:lnSpc>
              <a:spcBef>
                <a:spcPts val="0"/>
              </a:spcBef>
              <a:spcAft>
                <a:spcPts val="0"/>
              </a:spcAft>
              <a:buClrTx/>
              <a:buSzTx/>
              <a:buFontTx/>
              <a:buNone/>
              <a:tabLst/>
              <a:defRPr sz="3200" b="0" i="0" u="none" strike="noStrike" cap="none" spc="0" baseline="0">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4"/>
              </a:buBlip>
              <a:tabLst/>
              <a:defRPr sz="4600" b="0" i="0" u="none" strike="noStrike" cap="none" spc="0" baseline="0">
                <a:solidFill>
                  <a:srgbClr val="606060"/>
                </a:solidFill>
                <a:uFillTx/>
                <a:latin typeface="+mn-lt"/>
                <a:ea typeface="+mn-ea"/>
                <a:cs typeface="+mn-cs"/>
                <a:sym typeface="Gill Sans"/>
              </a:defRPr>
            </a:lvl9pPr>
          </a:lstStyle>
          <a:p>
            <a:pPr hangingPunct="1"/>
            <a:r>
              <a:rPr lang="it-IT"/>
              <a:t>COME SI PAGA</a:t>
            </a:r>
          </a:p>
        </p:txBody>
      </p:sp>
    </p:spTree>
    <p:extLst>
      <p:ext uri="{BB962C8B-B14F-4D97-AF65-F5344CB8AC3E}">
        <p14:creationId xmlns:p14="http://schemas.microsoft.com/office/powerpoint/2010/main" val="10584131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uida all'iscrizione online"/>
          <p:cNvSpPr txBox="1"/>
          <p:nvPr/>
        </p:nvSpPr>
        <p:spPr>
          <a:xfrm>
            <a:off x="3656009" y="5846688"/>
            <a:ext cx="17071982" cy="16568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spAutoFit/>
          </a:bodyPr>
          <a:lstStyle>
            <a:lvl1pPr>
              <a:defRPr sz="10100" b="1" u="sng">
                <a:hlinkClick r:id="rId2"/>
              </a:defRPr>
            </a:lvl1pPr>
          </a:lstStyle>
          <a:p>
            <a:pPr>
              <a:defRPr u="none"/>
            </a:pPr>
            <a:r>
              <a:rPr u="sng" dirty="0" err="1">
                <a:hlinkClick r:id="rId3"/>
              </a:rPr>
              <a:t>Guida</a:t>
            </a:r>
            <a:r>
              <a:rPr u="sng" dirty="0">
                <a:hlinkClick r:id="rId3"/>
              </a:rPr>
              <a:t> </a:t>
            </a:r>
            <a:r>
              <a:rPr u="sng" dirty="0" err="1">
                <a:hlinkClick r:id="rId3"/>
              </a:rPr>
              <a:t>all'iscrizione</a:t>
            </a:r>
            <a:r>
              <a:rPr u="sng" dirty="0">
                <a:hlinkClick r:id="rId3"/>
              </a:rPr>
              <a:t> online</a:t>
            </a:r>
            <a:endParaRPr u="sng" dirty="0">
              <a:hlinkClick r:id="rId2"/>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9" name="Segnaposto immagine 8" descr="Immagine che contiene testo, schermata, Carattere, Parallelo&#10;&#10;Descrizione generata automaticamente">
            <a:extLst>
              <a:ext uri="{FF2B5EF4-FFF2-40B4-BE49-F238E27FC236}">
                <a16:creationId xmlns:a16="http://schemas.microsoft.com/office/drawing/2014/main" id="{315F2A30-0840-E66C-303F-8DAE39A757F3}"/>
              </a:ext>
            </a:extLst>
          </p:cNvPr>
          <p:cNvPicPr>
            <a:picLocks noGrp="1" noChangeAspect="1"/>
          </p:cNvPicPr>
          <p:nvPr>
            <p:ph type="pic" idx="21"/>
          </p:nvPr>
        </p:nvPicPr>
        <p:blipFill rotWithShape="1">
          <a:blip r:embed="rId2">
            <a:extLst>
              <a:ext uri="{28A0092B-C50C-407E-A947-70E740481C1C}">
                <a14:useLocalDpi xmlns:a14="http://schemas.microsoft.com/office/drawing/2010/main" val="0"/>
              </a:ext>
            </a:extLst>
          </a:blip>
          <a:srcRect t="2829" b="1222"/>
          <a:stretch/>
        </p:blipFill>
        <p:spPr>
          <a:xfrm>
            <a:off x="2057590" y="192505"/>
            <a:ext cx="20268819" cy="13330990"/>
          </a:xfr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a:ea typeface="Gill Sans"/>
        <a:cs typeface="Gill Sans"/>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a:ea typeface="Gill Sans"/>
        <a:cs typeface="Gill Sans"/>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e91ce97-8407-462f-b5e9-ffab1232bbee">
      <Terms xmlns="http://schemas.microsoft.com/office/infopath/2007/PartnerControls"/>
    </lcf76f155ced4ddcb4097134ff3c332f>
    <TaxCatchAll xmlns="178fe410-016d-4eda-b7c9-98306fa75c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3A11EA3C75CA42BAA6077B35CA23E7" ma:contentTypeVersion="15" ma:contentTypeDescription="Create a new document." ma:contentTypeScope="" ma:versionID="2fb629776cbcd5959c64bc647cdca205">
  <xsd:schema xmlns:xsd="http://www.w3.org/2001/XMLSchema" xmlns:xs="http://www.w3.org/2001/XMLSchema" xmlns:p="http://schemas.microsoft.com/office/2006/metadata/properties" xmlns:ns2="5e91ce97-8407-462f-b5e9-ffab1232bbee" xmlns:ns3="178fe410-016d-4eda-b7c9-98306fa75c84" targetNamespace="http://schemas.microsoft.com/office/2006/metadata/properties" ma:root="true" ma:fieldsID="1777508d0e5ed4ccf381f50a4008e8f2" ns2:_="" ns3:_="">
    <xsd:import namespace="5e91ce97-8407-462f-b5e9-ffab1232bbee"/>
    <xsd:import namespace="178fe410-016d-4eda-b7c9-98306fa75c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ce97-8407-462f-b5e9-ffab1232b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52b9e9-29e4-42bd-adf0-1ea4fc57f10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8fe410-016d-4eda-b7c9-98306fa75c8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641b1ae-0889-4288-9d0d-67f2f04aa3ee}" ma:internalName="TaxCatchAll" ma:showField="CatchAllData" ma:web="178fe410-016d-4eda-b7c9-98306fa75c8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1F794D-6D00-4269-8861-13EDB960F8B5}">
  <ds:schemaRefs>
    <ds:schemaRef ds:uri="http://schemas.microsoft.com/sharepoint/v3/contenttype/forms"/>
  </ds:schemaRefs>
</ds:datastoreItem>
</file>

<file path=customXml/itemProps2.xml><?xml version="1.0" encoding="utf-8"?>
<ds:datastoreItem xmlns:ds="http://schemas.openxmlformats.org/officeDocument/2006/customXml" ds:itemID="{9C1D8E22-9CE4-4DF3-B067-11A192FAF250}">
  <ds:schemaRefs>
    <ds:schemaRef ds:uri="http://purl.org/dc/elements/1.1/"/>
    <ds:schemaRef ds:uri="5e91ce97-8407-462f-b5e9-ffab1232bbee"/>
    <ds:schemaRef ds:uri="http://purl.org/dc/dcmitype/"/>
    <ds:schemaRef ds:uri="http://www.w3.org/XML/1998/namespace"/>
    <ds:schemaRef ds:uri="http://schemas.microsoft.com/office/2006/documentManagement/types"/>
    <ds:schemaRef ds:uri="178fe410-016d-4eda-b7c9-98306fa75c8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F0ACCE46-D525-44B0-A9F7-7BD304592C86}">
  <ds:schemaRefs>
    <ds:schemaRef ds:uri="178fe410-016d-4eda-b7c9-98306fa75c84"/>
    <ds:schemaRef ds:uri="5e91ce97-8407-462f-b5e9-ffab1232bb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210</TotalTime>
  <Words>1969</Words>
  <Application>Microsoft Office PowerPoint</Application>
  <PresentationFormat>Personalizzato</PresentationFormat>
  <Paragraphs>107</Paragraphs>
  <Slides>49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49</vt:i4>
      </vt:variant>
    </vt:vector>
  </HeadingPairs>
  <TitlesOfParts>
    <vt:vector size="53" baseType="lpstr">
      <vt:lpstr>Gill Sans</vt:lpstr>
      <vt:lpstr>Helvetica</vt:lpstr>
      <vt:lpstr>Helvetica Neue</vt:lpstr>
      <vt:lpstr>New_Template3</vt:lpstr>
      <vt:lpstr>UNIVERSITÀ DELLE TRE Età</vt:lpstr>
      <vt:lpstr>Presentazione standard di PowerPoint</vt:lpstr>
      <vt:lpstr>INIZIO CORSI: LUNEDì 7 OTTOBRE 2024  FINE CORSI: MERCOLEDì 14 MAGGIO 2025  LUNEDì E MERCOLEDì  DALLE 15.00 ALLE 17.00 IN PRESENZA </vt:lpstr>
      <vt:lpstr>Cineteatro Nuovo di Arcore Via S. Gregorio, 25 Arcore (MB)</vt:lpstr>
      <vt:lpstr>In presenza  Tutte le lezioni saranno registrate e rese disponibili a tutti gli utenti iscritti nell’Area Personale del sito  NB: Non è garantita la fruibilità della lezione da remoto, in caso di mancata trasmissione da parte del docente di contenuti alternativi (link) non soggetti a copyright.</vt:lpstr>
      <vt:lpstr>Presentazione standard di PowerPoint</vt:lpstr>
      <vt:lpstr>Presentazione standard di PowerPoint</vt:lpstr>
      <vt:lpstr>Presentazione standard di PowerPoint</vt:lpstr>
      <vt:lpstr>Presentazione standard di PowerPoint</vt:lpstr>
      <vt:lpstr>Corso Elementary 2 (A2)  Allievi di livello A2 che comprendono frasi ed espressioni relative ad informazioni di base e scambiano informazioni su argomenti familiari e comuni attraverso costruzioni grammaticali semplici.  OGNI MARTEDì DALLE 14.00 ALLE 15.30  INIZIO CORSI: 5 NOVEMBRE 2024  FINE CORSI: 6 MAGGIO 2025</vt:lpstr>
      <vt:lpstr>Corso Intermediate 3 (b1/2)  Allievi di livello B1 che comprendono i punti chiave di argomenti familiari, riescono a scrivere brevi testi e leggere semplici articoli di stampa, sanno raccontare esperienze ed esprimere brevemente opinioni  OGNI MARTEDì DALLE 19.00 ALLE 20.30  INIZIO CORSI: 5 NOVEMBRE 2024  FINE CORSI: 6 MAGGIO 2025</vt:lpstr>
      <vt:lpstr>BIBLIOTECA CIVICA Via Gorizia, 20 Arcore (MB)</vt:lpstr>
      <vt:lpstr>In presenza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 tre corsi fortemente collegati tra loro sono pensati per fornire ai cittadini uno strumento per conoscere le dinamiche del processo penale nelle sue varie fasi e sfaccettature per poter meglio tutelare e difendere i propri diritti. </vt:lpstr>
      <vt:lpstr>Presentazione standard di PowerPoint</vt:lpstr>
      <vt:lpstr>Un corso realizzato su richiesta degli iscritti per conoscere meglio la nostra Costituzione e gli istituti che potrebbero essere oggetto di modifica. </vt:lpstr>
      <vt:lpstr>Presentazione standard di PowerPoint</vt:lpstr>
      <vt:lpstr>Il corso, intitolato «Viaggio nel Romanico Lombardo, parte quinta: Brescia e il suo territorio, dai Longobardi al Mille», affronterà, in continuità con le annualità precedenti, alcuni dei più importanti monumenti di Brescia e del suo territorio, dal periodo longobardo al Romanico. Particolare attenzione sarà riservata al grande complesso di San Salvatore e Santa Giulia, con un accenno anche ai luoghi “scomparsi” sempre legati alla figura dell'ultimo re longobardo Desiderio: il monastero di Leno e la basilica di San Salvatore a Sirmione. Si parlerà poi del Duomo Vecchio (“La Rotonda”), della suggestiva Chiesa di San Pietro in Mavino, dei due gioielli di Capo di Ponte (la Pieve di San Siro e il monastero di San Salvatore) e delle chiese romaniche nel basso Sebino.</vt:lpstr>
      <vt:lpstr>Presentazione standard di PowerPoint</vt:lpstr>
      <vt:lpstr> Il corso intitolato «Che cos’è la tecnica?» parte dal presupposto che il nostro mondo è ormai attraversato da una rivoluzione planetaria che coinvolge i nostri corpi e le nostre menti in maniera indelebile. Dobbiamo questa situazione alla tecnica, il fenomeno decisivo della nostra umanità e del nostro mondo nel suo complesso. Ma da dove nasce la tecnica? Quali sono le sue caratteristiche? Che rapporto intercorre tra il corpo e la tecnica? Come trasforma le nostre menti? Il corso di filosofia vorrebbe tentare di rispondere a queste domande per porci all’altezza del nostro tempo, mettendoci in grado di comprendere cosa sta accadendo. </vt:lpstr>
      <vt:lpstr>Presentazione standard di PowerPoint</vt:lpstr>
      <vt:lpstr> Il corso intitolato «Usa la letteratura. Un viaggio attraverso la letteratura americana contemporanea» si concentra su una produzione letteraria di straordinario interesse, ricca di temi e argomenti classici ma anche squisitamente moderni. Nel corso del viaggio si affronteranno Follie di Brooklin di Paul Auster, Il buio oltre la siepe di Harper Lee, Jayber Crow di Wendel Berry e la Trilogia della pianura di Kent Haruf. </vt:lpstr>
      <vt:lpstr>Presentazione standard di PowerPoint</vt:lpstr>
      <vt:lpstr>Il corso intitolato «Introduzione all’antropologia culturale», a seguito di una lezione introduttiva relativa alla disciplina antropologica (definizione, ambito di studio, metodologie e scuole), si concentrerà su due temi principali: da una parte il rituale, le sue caratteristiche, le sue funzioni e i suoi ambiti di applicazione, con esempi etnografici presi dall’Africa e dall’Oceania; dall’altra, il tema relativo a salute e malattia, la loro concettualizzazione in altri contesti culturali, riti di guarigione e dialogo tra biomedicina occidentale e altri ambiti del sapere, con esempi etnografici provenienti da Africa, Europa e Sud America.</vt:lpstr>
      <vt:lpstr>Presentazione standard di PowerPoint</vt:lpstr>
      <vt:lpstr>Presentazione standard di PowerPoint</vt:lpstr>
      <vt:lpstr>Presentazione standard di PowerPoint</vt:lpstr>
      <vt:lpstr>Il corso, intitolato «Trame inter-generazionali: un mondo di relazioni e significati» analizza come, in un’epoca governata dall’individualità, la dimensione familiare e transgenerazionale resti imprescindibile. Sulla scorta del lavoro di Anne Ancelin Schutzenberger «La sindrome degli antenati», verranno analizzati alcuni casi studio trattati con un approccio psicogenealogico per scoprire quanto siamo connessi con le generazioni precedenti, che ci trasmettono una serie di significati e aspettative che bisogna accogliere criticamente e rielaborare in termini generativi.</vt:lpstr>
      <vt:lpstr>Presentazione standard di PowerPoint</vt:lpstr>
      <vt:lpstr> Il corso intitolato «Romanticismi musicali: declinazioni di un grande movimento multiforme» analizza le ragioni per cui il Romanticismo ha assunto caratteri differenti nei vari Paesi in cui si è sviluppato, con un focus su alcune di queste manifestazioni: Romanticismo musicale italiano, francese e tedesco.  In seguito, ognuno di questi Romanticismi ‘nazionali’ sarà ulteriormente osservato sotto un profilo differente: un’opera (o un insieme coerente di opere, nel caso dell’Italia), un compositore (Francia), uno strumento musicale (Germania). A questi tre casi di studio si aggiunge una lezione relativa a un fenomeno internazionale, concentrandosi su una delle figure più iconiche del movimento, quella del virtuoso.</vt:lpstr>
      <vt:lpstr>Presentazione standard di PowerPoint</vt:lpstr>
      <vt:lpstr> Il corso, intitolato «Vite. La vita e l’opera degli artisti di tutti i tempi» verterà sulla biografia di alcuni grandi artisti di tutti i tempi, scegliendo in momenti storico-artistici tra loro molto differenti.  Racconto biografico e indagine stilistica, infatti, si intrecciano in un racconto che esplora a 360° l’artista e il suo tempo.  Quest’anno parleremo di Gian Lorenzo Bernini, Antonio Ligabue e Anselm Kiefer. </vt:lpstr>
      <vt:lpstr>Presentazione standard di PowerPoint</vt:lpstr>
      <vt:lpstr>Presentazione standard di PowerPoint</vt:lpstr>
      <vt:lpstr>Presentazione standard di PowerPoint</vt:lpstr>
      <vt:lpstr>Il corso, intitolato «Grandi autori dal Seicento alla prima metà dell’Ottocento», a seguito di una breve introduzione relativa al contesto storico-culturale, si concentrerà sui grandi autori che in quegli anni hanno dominato il panorama letterario: Goldoni, Foscolo, Leopardi e Manzoni, con particolare attenzione dedicata a «I promessi sposi». </vt:lpstr>
      <vt:lpstr>Presentazione standard di PowerPoint</vt:lpstr>
      <vt:lpstr>Dopo l’analisi storica del conflitto israelo-palestinese, vorremmo riprendere il filo del corso, dal titolo «La Storia italiana tra anni Sessanta e anni Ottanta.» dedicato alla situazione italiana. Riprendiamo a ragionare dell’Italia partendo dal fenomeno decisivo del boom economico, attraversando il delicato versante politico-istituzionale di quegli anni caratterizzato dalle figure di Aldo Moro, di Giulio Andreotti, di Enrico Berlinguer e di atri protagonisti di quella stagione così complessa e drammatica, ci soffermeremo sulla tragedia del terrorismo che ha funestato per un ventennio il nostro paese e termineremo con uno sguardo sugli anni Ottanta.</vt:lpstr>
      <vt:lpstr>Presentazione standard di PowerPoint</vt:lpstr>
      <vt:lpstr> Il corso, intitolato «Storia del giardino, dall'hortus conclusus romano ai parchi imperiali», sarà suddiviso in tre nuclei argomentativi: l’evoluzione del concetto primitivo di giardino nell’antichità, la diffusione del giardino all’italiana in Europa e la contrapposizione con il giardino paesaggistico o romantico inglese. </vt:lpstr>
      <vt:lpstr>Il 9 settembre, presso il Comune di Arcore, apre il punto di facilitazione digitale, con l’obiettivo di supportare i cittadini che desiderano migliorare le proprie competenze digitali, attraverso servizi gratuiti di facilitazione e/o educazione digitale in presenza e online.</vt:lpstr>
      <vt:lpstr>UFFICIO CULTURA unitre@comune.arcore.mb.it unitre.comune.arcore.mb.it 039/60.17.365 - 334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DELLE TRE Età</dc:title>
  <dc:creator>Irene Coruzzi</dc:creator>
  <cp:lastModifiedBy>Alessandro Biffi</cp:lastModifiedBy>
  <cp:revision>1</cp:revision>
  <cp:lastPrinted>2024-09-06T11:40:29Z</cp:lastPrinted>
  <dcterms:modified xsi:type="dcterms:W3CDTF">2024-09-18T10:00:47Z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0x010100923A11EA3C75CA42BAA6077B35CA23E7</vt:lpwstr>
  </property>
  <property fmtid="{D5CDD505-2E9C-101B-9397-08002B2CF9AE}" pid="3" name="MediaServiceImageTags">
    <vt:lpwstr/>
  </property>
</Properties>
</file>